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embeddedFontLst>
    <p:embeddedFont>
      <p:font typeface="Play"/>
      <p:regular r:id="rId21"/>
      <p:bold r:id="rId22"/>
    </p:embeddedFont>
    <p:embeddedFont>
      <p:font typeface="Proxima Nova"/>
      <p:regular r:id="rId23"/>
      <p:bold r:id="rId24"/>
      <p:italic r:id="rId25"/>
      <p:boldItalic r:id="rId26"/>
    </p:embeddedFont>
    <p:embeddedFont>
      <p:font typeface="Helvetica Neue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1" roundtripDataSignature="AMtx7mhhlVE/g3+T7jJM0iE+lngcJvdB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Play-bold.fntdata"/><Relationship Id="rId21" Type="http://schemas.openxmlformats.org/officeDocument/2006/relationships/font" Target="fonts/Play-regular.fntdata"/><Relationship Id="rId24" Type="http://schemas.openxmlformats.org/officeDocument/2006/relationships/font" Target="fonts/ProximaNova-bold.fntdata"/><Relationship Id="rId23" Type="http://schemas.openxmlformats.org/officeDocument/2006/relationships/font" Target="fonts/ProximaNova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roximaNova-boldItalic.fntdata"/><Relationship Id="rId25" Type="http://schemas.openxmlformats.org/officeDocument/2006/relationships/font" Target="fonts/ProximaNova-italic.fntdata"/><Relationship Id="rId28" Type="http://schemas.openxmlformats.org/officeDocument/2006/relationships/font" Target="fonts/HelveticaNeue-bold.fntdata"/><Relationship Id="rId27" Type="http://schemas.openxmlformats.org/officeDocument/2006/relationships/font" Target="fonts/HelveticaNeue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HelveticaNeue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customschemas.google.com/relationships/presentationmetadata" Target="metadata"/><Relationship Id="rId30" Type="http://schemas.openxmlformats.org/officeDocument/2006/relationships/font" Target="fonts/HelveticaNeue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Relationship Id="rId3" Type="http://schemas.openxmlformats.org/officeDocument/2006/relationships/image" Target="../media/image70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Relationship Id="rId3" Type="http://schemas.openxmlformats.org/officeDocument/2006/relationships/image" Target="../media/image7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ложка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5" id="10" name="Google Shape;1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27" y="-397516"/>
            <a:ext cx="1930305" cy="16766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6" id="11" name="Google Shape;11;p18"/>
          <p:cNvPicPr preferRelativeResize="0"/>
          <p:nvPr/>
        </p:nvPicPr>
        <p:blipFill rotWithShape="1">
          <a:blip r:embed="rId3">
            <a:alphaModFix/>
          </a:blip>
          <a:srcRect b="28194" l="0" r="26945" t="0"/>
          <a:stretch/>
        </p:blipFill>
        <p:spPr>
          <a:xfrm>
            <a:off x="5400592" y="2076781"/>
            <a:ext cx="3743408" cy="306672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8"/>
          <p:cNvSpPr txBox="1"/>
          <p:nvPr>
            <p:ph type="title"/>
          </p:nvPr>
        </p:nvSpPr>
        <p:spPr>
          <a:xfrm>
            <a:off x="453973" y="965621"/>
            <a:ext cx="5629739" cy="26879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Proxima Nova"/>
              <a:buNone/>
              <a:defRPr sz="31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18"/>
          <p:cNvSpPr txBox="1"/>
          <p:nvPr>
            <p:ph idx="1" type="body"/>
          </p:nvPr>
        </p:nvSpPr>
        <p:spPr>
          <a:xfrm>
            <a:off x="451668" y="3740508"/>
            <a:ext cx="5629739" cy="9398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8"/>
          <p:cNvSpPr/>
          <p:nvPr>
            <p:ph idx="2" type="pic"/>
          </p:nvPr>
        </p:nvSpPr>
        <p:spPr>
          <a:xfrm>
            <a:off x="5740508" y="396012"/>
            <a:ext cx="3076868" cy="518387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18"/>
          <p:cNvSpPr/>
          <p:nvPr>
            <p:ph idx="3" type="pic"/>
          </p:nvPr>
        </p:nvSpPr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sp>
      <p:sp>
        <p:nvSpPr>
          <p:cNvPr id="16" name="Google Shape;16;p18"/>
          <p:cNvSpPr txBox="1"/>
          <p:nvPr>
            <p:ph idx="12" type="sldNum"/>
          </p:nvPr>
        </p:nvSpPr>
        <p:spPr>
          <a:xfrm>
            <a:off x="6236875" y="4599638"/>
            <a:ext cx="316325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7"/>
          <p:cNvSpPr txBox="1"/>
          <p:nvPr>
            <p:ph hasCustomPrompt="1" type="title"/>
          </p:nvPr>
        </p:nvSpPr>
        <p:spPr>
          <a:xfrm>
            <a:off x="311698" y="1106125"/>
            <a:ext cx="8520603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Proxima Nova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62" name="Google Shape;62;p27"/>
          <p:cNvSpPr txBox="1"/>
          <p:nvPr>
            <p:ph idx="1" type="body"/>
          </p:nvPr>
        </p:nvSpPr>
        <p:spPr>
          <a:xfrm>
            <a:off x="311698" y="3152225"/>
            <a:ext cx="8520603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27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body">
  <p:cSld name="1_Title and 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8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">
  <p:cSld name="Разделитель 2">
    <p:bg>
      <p:bgPr>
        <a:solidFill>
          <a:schemeClr val="accen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3" id="69" name="Google Shape;69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-23044" y="-25226"/>
            <a:ext cx="9207370" cy="5210207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9"/>
          <p:cNvSpPr txBox="1"/>
          <p:nvPr>
            <p:ph type="title"/>
          </p:nvPr>
        </p:nvSpPr>
        <p:spPr>
          <a:xfrm>
            <a:off x="450502" y="974774"/>
            <a:ext cx="5363590" cy="1663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Proxima Nova"/>
              <a:buNone/>
              <a:defRPr sz="2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" type="body"/>
          </p:nvPr>
        </p:nvSpPr>
        <p:spPr>
          <a:xfrm>
            <a:off x="450505" y="2778690"/>
            <a:ext cx="5363587" cy="213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1" id="72" name="Google Shape;7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0016" y="3717032"/>
            <a:ext cx="2803986" cy="157724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6236875" y="4599638"/>
            <a:ext cx="316325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">
  <p:cSld name="Пустой">
    <p:bg>
      <p:bgPr>
        <a:solidFill>
          <a:srgbClr val="FF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idx="12" type="sldNum"/>
          </p:nvPr>
        </p:nvSpPr>
        <p:spPr>
          <a:xfrm>
            <a:off x="4501889" y="4918849"/>
            <a:ext cx="135535" cy="127001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и объект">
  <p:cSld name="1_Заголовок и объект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1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roxima Nova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8" name="Google Shape;78;p31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31"/>
          <p:cNvSpPr txBox="1"/>
          <p:nvPr>
            <p:ph idx="12" type="sldNum"/>
          </p:nvPr>
        </p:nvSpPr>
        <p:spPr>
          <a:xfrm>
            <a:off x="8302552" y="4788636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obj">
  <p:cSld name="OBJECT">
    <p:bg>
      <p:bgPr>
        <a:solidFill>
          <a:srgbClr val="FFFFF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2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roxima Nova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2" name="Google Shape;82;p32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3" name="Google Shape;83;p32"/>
          <p:cNvSpPr txBox="1"/>
          <p:nvPr>
            <p:ph idx="12" type="sldNum"/>
          </p:nvPr>
        </p:nvSpPr>
        <p:spPr>
          <a:xfrm>
            <a:off x="8302552" y="4788636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3"/>
          <p:cNvSpPr txBox="1"/>
          <p:nvPr>
            <p:ph type="title"/>
          </p:nvPr>
        </p:nvSpPr>
        <p:spPr>
          <a:xfrm>
            <a:off x="1142999" y="841771"/>
            <a:ext cx="6858001" cy="1790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roxima Nova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6" name="Google Shape;86;p33"/>
          <p:cNvSpPr txBox="1"/>
          <p:nvPr>
            <p:ph idx="1" type="body"/>
          </p:nvPr>
        </p:nvSpPr>
        <p:spPr>
          <a:xfrm>
            <a:off x="1142999" y="2701526"/>
            <a:ext cx="6858001" cy="124182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1pPr>
            <a:lvl2pPr indent="-228600" lvl="1" marL="9144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2pPr>
            <a:lvl3pPr indent="-228600" lvl="2" marL="1371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4pPr>
            <a:lvl5pPr indent="-228600" lvl="4" marL="22860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7" name="Google Shape;87;p33"/>
          <p:cNvSpPr txBox="1"/>
          <p:nvPr>
            <p:ph idx="12" type="sldNum"/>
          </p:nvPr>
        </p:nvSpPr>
        <p:spPr>
          <a:xfrm>
            <a:off x="8302552" y="4788636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и объект">
  <p:cSld name="1_Заголовок и объект 2"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4"/>
          <p:cNvSpPr txBox="1"/>
          <p:nvPr>
            <p:ph type="title"/>
          </p:nvPr>
        </p:nvSpPr>
        <p:spPr>
          <a:xfrm>
            <a:off x="628650" y="273842"/>
            <a:ext cx="7886700" cy="994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roxima Nova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0" name="Google Shape;90;p34"/>
          <p:cNvSpPr txBox="1"/>
          <p:nvPr>
            <p:ph idx="1" type="body"/>
          </p:nvPr>
        </p:nvSpPr>
        <p:spPr>
          <a:xfrm>
            <a:off x="628650" y="1369217"/>
            <a:ext cx="7886700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1" name="Google Shape;91;p34"/>
          <p:cNvSpPr txBox="1"/>
          <p:nvPr>
            <p:ph idx="12" type="sldNum"/>
          </p:nvPr>
        </p:nvSpPr>
        <p:spPr>
          <a:xfrm>
            <a:off x="8302552" y="4788635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>
  <p:cSld name="OBJECT 2">
    <p:bg>
      <p:bgPr>
        <a:solidFill>
          <a:srgbClr val="FFFFFF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5"/>
          <p:cNvSpPr txBox="1"/>
          <p:nvPr>
            <p:ph type="title"/>
          </p:nvPr>
        </p:nvSpPr>
        <p:spPr>
          <a:xfrm>
            <a:off x="628650" y="273842"/>
            <a:ext cx="7886700" cy="994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roxima Nova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4" name="Google Shape;94;p35"/>
          <p:cNvSpPr txBox="1"/>
          <p:nvPr>
            <p:ph idx="1" type="body"/>
          </p:nvPr>
        </p:nvSpPr>
        <p:spPr>
          <a:xfrm>
            <a:off x="628650" y="1369217"/>
            <a:ext cx="7886700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4064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4064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3pPr>
            <a:lvl4pPr indent="-4064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5" name="Google Shape;95;p35"/>
          <p:cNvSpPr txBox="1"/>
          <p:nvPr>
            <p:ph idx="12" type="sldNum"/>
          </p:nvPr>
        </p:nvSpPr>
        <p:spPr>
          <a:xfrm>
            <a:off x="8302552" y="4788635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2">
    <p:bg>
      <p:bgPr>
        <a:solidFill>
          <a:srgbClr val="FFFFFF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6"/>
          <p:cNvSpPr txBox="1"/>
          <p:nvPr>
            <p:ph type="title"/>
          </p:nvPr>
        </p:nvSpPr>
        <p:spPr>
          <a:xfrm>
            <a:off x="1143000" y="841771"/>
            <a:ext cx="6858000" cy="1790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roxima Nova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" type="body"/>
          </p:nvPr>
        </p:nvSpPr>
        <p:spPr>
          <a:xfrm>
            <a:off x="1143000" y="2701526"/>
            <a:ext cx="6858000" cy="124182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1pPr>
            <a:lvl2pPr indent="-228600" lvl="1" marL="9144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2pPr>
            <a:lvl3pPr indent="-228600" lvl="2" marL="1371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4pPr>
            <a:lvl5pPr indent="-228600" lvl="4" marL="22860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8302552" y="4788635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с текстом">
  <p:cSld name="Слайд с текстом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/>
          <p:nvPr>
            <p:ph idx="2" type="pic"/>
          </p:nvPr>
        </p:nvSpPr>
        <p:spPr>
          <a:xfrm>
            <a:off x="8111818" y="4406458"/>
            <a:ext cx="1343290" cy="1118628"/>
          </a:xfrm>
          <a:prstGeom prst="rect">
            <a:avLst/>
          </a:prstGeom>
          <a:noFill/>
          <a:ln>
            <a:noFill/>
          </a:ln>
        </p:spPr>
      </p:sp>
      <p:pic>
        <p:nvPicPr>
          <p:cNvPr descr="Рисунок 9" id="19" name="Google Shape;1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304" y="-177535"/>
            <a:ext cx="822686" cy="74615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9"/>
          <p:cNvSpPr txBox="1"/>
          <p:nvPr>
            <p:ph type="title"/>
          </p:nvPr>
        </p:nvSpPr>
        <p:spPr>
          <a:xfrm>
            <a:off x="453973" y="262264"/>
            <a:ext cx="5596324" cy="6341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lay"/>
              <a:buNone/>
              <a:defRPr sz="20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" type="body"/>
          </p:nvPr>
        </p:nvSpPr>
        <p:spPr>
          <a:xfrm>
            <a:off x="453973" y="1081932"/>
            <a:ext cx="5596324" cy="360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>
                <a:latin typeface="Play"/>
                <a:ea typeface="Play"/>
                <a:cs typeface="Play"/>
                <a:sym typeface="Play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>
                <a:latin typeface="Play"/>
                <a:ea typeface="Play"/>
                <a:cs typeface="Play"/>
                <a:sym typeface="Play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>
                <a:latin typeface="Play"/>
                <a:ea typeface="Play"/>
                <a:cs typeface="Play"/>
                <a:sym typeface="Play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>
                <a:latin typeface="Play"/>
                <a:ea typeface="Play"/>
                <a:cs typeface="Play"/>
                <a:sym typeface="Play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>
                <a:latin typeface="Play"/>
                <a:ea typeface="Play"/>
                <a:cs typeface="Play"/>
                <a:sym typeface="Play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2" id="22" name="Google Shape;22;p19"/>
          <p:cNvPicPr preferRelativeResize="0"/>
          <p:nvPr/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VvB_logo_(2_lines)_ENDORSEMENT.png" id="23" name="Google Shape;23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19"/>
          <p:cNvSpPr txBox="1"/>
          <p:nvPr>
            <p:ph idx="12" type="sldNum"/>
          </p:nvPr>
        </p:nvSpPr>
        <p:spPr>
          <a:xfrm>
            <a:off x="9017000" y="4794567"/>
            <a:ext cx="127001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с текстом">
  <p:cSld name="Слайд с текстом 2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/>
          <p:nvPr>
            <p:ph idx="2" type="pic"/>
          </p:nvPr>
        </p:nvSpPr>
        <p:spPr>
          <a:xfrm>
            <a:off x="8111818" y="4406458"/>
            <a:ext cx="1343290" cy="1118628"/>
          </a:xfrm>
          <a:prstGeom prst="rect">
            <a:avLst/>
          </a:prstGeom>
          <a:noFill/>
          <a:ln>
            <a:noFill/>
          </a:ln>
        </p:spPr>
      </p:sp>
      <p:pic>
        <p:nvPicPr>
          <p:cNvPr descr="Рисунок 9" id="27" name="Google Shape;2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304" y="-177535"/>
            <a:ext cx="822686" cy="74615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0"/>
          <p:cNvSpPr txBox="1"/>
          <p:nvPr>
            <p:ph type="title"/>
          </p:nvPr>
        </p:nvSpPr>
        <p:spPr>
          <a:xfrm>
            <a:off x="453973" y="262264"/>
            <a:ext cx="5596324" cy="6341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roxima Nova"/>
              <a:buNone/>
              <a:defRPr sz="2000"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p20"/>
          <p:cNvSpPr txBox="1"/>
          <p:nvPr>
            <p:ph idx="1" type="body"/>
          </p:nvPr>
        </p:nvSpPr>
        <p:spPr>
          <a:xfrm>
            <a:off x="453973" y="1081932"/>
            <a:ext cx="5596324" cy="360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20"/>
          <p:cNvSpPr/>
          <p:nvPr>
            <p:ph idx="3" type="pic"/>
          </p:nvPr>
        </p:nvSpPr>
        <p:spPr>
          <a:xfrm>
            <a:off x="292594" y="4704264"/>
            <a:ext cx="1353618" cy="228057"/>
          </a:xfrm>
          <a:prstGeom prst="rect">
            <a:avLst/>
          </a:prstGeom>
          <a:noFill/>
          <a:ln>
            <a:noFill/>
          </a:ln>
        </p:spPr>
      </p:sp>
      <p:sp>
        <p:nvSpPr>
          <p:cNvPr id="31" name="Google Shape;31;p20"/>
          <p:cNvSpPr/>
          <p:nvPr>
            <p:ph idx="4" type="pic"/>
          </p:nvPr>
        </p:nvSpPr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20"/>
          <p:cNvSpPr txBox="1"/>
          <p:nvPr>
            <p:ph idx="12" type="sldNum"/>
          </p:nvPr>
        </p:nvSpPr>
        <p:spPr>
          <a:xfrm>
            <a:off x="9017000" y="4794567"/>
            <a:ext cx="127001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">
  <p:cSld name="Разделитель">
    <p:bg>
      <p:bgPr>
        <a:solidFill>
          <a:schemeClr val="accent1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3" id="34" name="Google Shape;34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-23044" y="-25226"/>
            <a:ext cx="9207370" cy="5210207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1"/>
          <p:cNvSpPr txBox="1"/>
          <p:nvPr>
            <p:ph type="title"/>
          </p:nvPr>
        </p:nvSpPr>
        <p:spPr>
          <a:xfrm>
            <a:off x="450502" y="974774"/>
            <a:ext cx="5363590" cy="1663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Arial"/>
              <a:buNone/>
              <a:defRPr sz="26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" type="body"/>
          </p:nvPr>
        </p:nvSpPr>
        <p:spPr>
          <a:xfrm>
            <a:off x="450505" y="2778690"/>
            <a:ext cx="5363587" cy="213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1" id="37" name="Google Shape;3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0016" y="3717032"/>
            <a:ext cx="2803986" cy="1577244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21"/>
          <p:cNvSpPr txBox="1"/>
          <p:nvPr>
            <p:ph idx="12" type="sldNum"/>
          </p:nvPr>
        </p:nvSpPr>
        <p:spPr>
          <a:xfrm>
            <a:off x="6216389" y="4608065"/>
            <a:ext cx="336812" cy="318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sz="1000" u="none" cap="none" strike="noStrike">
              <a:solidFill>
                <a:srgbClr val="585858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2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1" name="Google Shape;41;p22"/>
          <p:cNvSpPr txBox="1"/>
          <p:nvPr>
            <p:ph idx="1" type="body"/>
          </p:nvPr>
        </p:nvSpPr>
        <p:spPr>
          <a:xfrm>
            <a:off x="3116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2" type="body"/>
          </p:nvPr>
        </p:nvSpPr>
        <p:spPr>
          <a:xfrm>
            <a:off x="48323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 txBox="1"/>
          <p:nvPr>
            <p:ph type="title"/>
          </p:nvPr>
        </p:nvSpPr>
        <p:spPr>
          <a:xfrm>
            <a:off x="311698" y="555600"/>
            <a:ext cx="2808003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oxima Nova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" type="body"/>
          </p:nvPr>
        </p:nvSpPr>
        <p:spPr>
          <a:xfrm>
            <a:off x="311698" y="1389598"/>
            <a:ext cx="2808003" cy="31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>
            <p:ph type="title"/>
          </p:nvPr>
        </p:nvSpPr>
        <p:spPr>
          <a:xfrm>
            <a:off x="490250" y="450148"/>
            <a:ext cx="6367801" cy="4090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Proxima Nova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5"/>
          <p:cNvSpPr/>
          <p:nvPr/>
        </p:nvSpPr>
        <p:spPr>
          <a:xfrm>
            <a:off x="4572000" y="-126"/>
            <a:ext cx="4572000" cy="5143503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3" name="Google Shape;53;p25"/>
          <p:cNvSpPr txBox="1"/>
          <p:nvPr>
            <p:ph type="title"/>
          </p:nvPr>
        </p:nvSpPr>
        <p:spPr>
          <a:xfrm>
            <a:off x="265500" y="1233175"/>
            <a:ext cx="4045200" cy="14823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roxima Nova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4" name="Google Shape;54;p25"/>
          <p:cNvSpPr txBox="1"/>
          <p:nvPr>
            <p:ph idx="1" type="body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25"/>
          <p:cNvSpPr txBox="1"/>
          <p:nvPr>
            <p:ph idx="2" type="body"/>
          </p:nvPr>
        </p:nvSpPr>
        <p:spPr>
          <a:xfrm>
            <a:off x="4939500" y="724074"/>
            <a:ext cx="3837000" cy="36951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/>
          <p:nvPr>
            <p:ph idx="1" type="body"/>
          </p:nvPr>
        </p:nvSpPr>
        <p:spPr>
          <a:xfrm>
            <a:off x="311698" y="4230575"/>
            <a:ext cx="5998804" cy="6051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</a:lstStyle>
          <a:p/>
        </p:txBody>
      </p:sp>
      <p:sp>
        <p:nvSpPr>
          <p:cNvPr id="59" name="Google Shape;59;p26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DF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7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8.png"/><Relationship Id="rId4" Type="http://schemas.openxmlformats.org/officeDocument/2006/relationships/image" Target="../media/image41.png"/><Relationship Id="rId9" Type="http://schemas.openxmlformats.org/officeDocument/2006/relationships/image" Target="../media/image51.png"/><Relationship Id="rId5" Type="http://schemas.openxmlformats.org/officeDocument/2006/relationships/image" Target="../media/image43.png"/><Relationship Id="rId6" Type="http://schemas.openxmlformats.org/officeDocument/2006/relationships/image" Target="../media/image37.png"/><Relationship Id="rId7" Type="http://schemas.openxmlformats.org/officeDocument/2006/relationships/image" Target="../media/image44.png"/><Relationship Id="rId8" Type="http://schemas.openxmlformats.org/officeDocument/2006/relationships/image" Target="../media/image36.png"/></Relationships>
</file>

<file path=ppt/slides/_rels/slide12.xml.rels><?xml version="1.0" encoding="UTF-8" standalone="yes"?><Relationships xmlns="http://schemas.openxmlformats.org/package/2006/relationships"><Relationship Id="rId10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9" Type="http://schemas.openxmlformats.org/officeDocument/2006/relationships/image" Target="../media/image9.png"/><Relationship Id="rId5" Type="http://schemas.openxmlformats.org/officeDocument/2006/relationships/image" Target="../media/image45.png"/><Relationship Id="rId6" Type="http://schemas.openxmlformats.org/officeDocument/2006/relationships/image" Target="../media/image55.png"/><Relationship Id="rId7" Type="http://schemas.openxmlformats.org/officeDocument/2006/relationships/image" Target="../media/image50.png"/><Relationship Id="rId8" Type="http://schemas.openxmlformats.org/officeDocument/2006/relationships/image" Target="../media/image59.png"/></Relationships>
</file>

<file path=ppt/slides/_rels/slide13.xml.rels><?xml version="1.0" encoding="UTF-8" standalone="yes"?><Relationships xmlns="http://schemas.openxmlformats.org/package/2006/relationships"><Relationship Id="rId11" Type="http://schemas.openxmlformats.org/officeDocument/2006/relationships/image" Target="../media/image53.png"/><Relationship Id="rId10" Type="http://schemas.openxmlformats.org/officeDocument/2006/relationships/image" Target="../media/image49.png"/><Relationship Id="rId1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7.png"/><Relationship Id="rId4" Type="http://schemas.openxmlformats.org/officeDocument/2006/relationships/image" Target="../media/image52.png"/><Relationship Id="rId9" Type="http://schemas.openxmlformats.org/officeDocument/2006/relationships/image" Target="../media/image62.png"/><Relationship Id="rId5" Type="http://schemas.openxmlformats.org/officeDocument/2006/relationships/image" Target="../media/image54.png"/><Relationship Id="rId6" Type="http://schemas.openxmlformats.org/officeDocument/2006/relationships/image" Target="../media/image9.png"/><Relationship Id="rId7" Type="http://schemas.openxmlformats.org/officeDocument/2006/relationships/image" Target="../media/image48.png"/><Relationship Id="rId8" Type="http://schemas.openxmlformats.org/officeDocument/2006/relationships/image" Target="../media/image5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67.png"/><Relationship Id="rId5" Type="http://schemas.openxmlformats.org/officeDocument/2006/relationships/image" Target="../media/image64.png"/><Relationship Id="rId6" Type="http://schemas.openxmlformats.org/officeDocument/2006/relationships/image" Target="../media/image6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image" Target="../media/image58.png"/><Relationship Id="rId9" Type="http://schemas.openxmlformats.org/officeDocument/2006/relationships/image" Target="../media/image65.png"/><Relationship Id="rId5" Type="http://schemas.openxmlformats.org/officeDocument/2006/relationships/image" Target="../media/image60.png"/><Relationship Id="rId6" Type="http://schemas.openxmlformats.org/officeDocument/2006/relationships/image" Target="../media/image68.png"/><Relationship Id="rId7" Type="http://schemas.openxmlformats.org/officeDocument/2006/relationships/image" Target="../media/image66.png"/><Relationship Id="rId8" Type="http://schemas.openxmlformats.org/officeDocument/2006/relationships/image" Target="../media/image6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8.png"/><Relationship Id="rId6" Type="http://schemas.openxmlformats.org/officeDocument/2006/relationships/image" Target="../media/image11.png"/><Relationship Id="rId7" Type="http://schemas.openxmlformats.org/officeDocument/2006/relationships/image" Target="../media/image17.png"/><Relationship Id="rId8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20.png"/><Relationship Id="rId5" Type="http://schemas.openxmlformats.org/officeDocument/2006/relationships/image" Target="../media/image26.png"/><Relationship Id="rId6" Type="http://schemas.openxmlformats.org/officeDocument/2006/relationships/image" Target="../media/image16.png"/><Relationship Id="rId7" Type="http://schemas.openxmlformats.org/officeDocument/2006/relationships/image" Target="../media/image22.png"/><Relationship Id="rId8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8.png"/><Relationship Id="rId6" Type="http://schemas.openxmlformats.org/officeDocument/2006/relationships/image" Target="../media/image11.png"/><Relationship Id="rId7" Type="http://schemas.openxmlformats.org/officeDocument/2006/relationships/image" Target="../media/image17.png"/><Relationship Id="rId8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20.png"/><Relationship Id="rId5" Type="http://schemas.openxmlformats.org/officeDocument/2006/relationships/image" Target="../media/image26.png"/><Relationship Id="rId6" Type="http://schemas.openxmlformats.org/officeDocument/2006/relationships/image" Target="../media/image16.png"/><Relationship Id="rId7" Type="http://schemas.openxmlformats.org/officeDocument/2006/relationships/image" Target="../media/image22.png"/><Relationship Id="rId8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4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32.png"/><Relationship Id="rId5" Type="http://schemas.openxmlformats.org/officeDocument/2006/relationships/image" Target="../media/image4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39.png"/><Relationship Id="rId9" Type="http://schemas.openxmlformats.org/officeDocument/2006/relationships/image" Target="../media/image8.png"/><Relationship Id="rId5" Type="http://schemas.openxmlformats.org/officeDocument/2006/relationships/image" Target="../media/image35.png"/><Relationship Id="rId6" Type="http://schemas.openxmlformats.org/officeDocument/2006/relationships/image" Target="../media/image11.png"/><Relationship Id="rId7" Type="http://schemas.openxmlformats.org/officeDocument/2006/relationships/image" Target="../media/image34.png"/><Relationship Id="rId8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104" name="Google Shape;104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3761" r="0" t="0"/>
          <a:stretch/>
        </p:blipFill>
        <p:spPr>
          <a:xfrm>
            <a:off x="7086992" y="396012"/>
            <a:ext cx="1730384" cy="5183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05" name="Google Shape;105;p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"/>
          <p:cNvSpPr txBox="1"/>
          <p:nvPr/>
        </p:nvSpPr>
        <p:spPr>
          <a:xfrm>
            <a:off x="463126" y="4740223"/>
            <a:ext cx="4028156" cy="1524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roxima Nova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Москва </a:t>
            </a:r>
            <a:r>
              <a:rPr b="0" i="0" lang="en-US" sz="1000" u="none" cap="none" strike="noStrike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|</a:t>
            </a:r>
            <a:r>
              <a:rPr b="0" i="0" lang="en-US" sz="1000" u="none" cap="none" strike="noStrik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2025</a:t>
            </a:r>
            <a:endParaRPr/>
          </a:p>
        </p:txBody>
      </p:sp>
      <p:sp>
        <p:nvSpPr>
          <p:cNvPr id="107" name="Google Shape;107;p1"/>
          <p:cNvSpPr txBox="1"/>
          <p:nvPr/>
        </p:nvSpPr>
        <p:spPr>
          <a:xfrm>
            <a:off x="390823" y="1485016"/>
            <a:ext cx="64995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ОТ ИДЕИ К ПРИЛОЖЕНИЮ:</a:t>
            </a:r>
            <a:endParaRPr b="1" i="0" sz="2500" u="none" cap="none" strike="noStrike">
              <a:solidFill>
                <a:srgbClr val="1C4F5F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СОЗДАНИЕ ПРОТОТИПА</a:t>
            </a:r>
            <a:endParaRPr/>
          </a:p>
        </p:txBody>
      </p:sp>
      <p:sp>
        <p:nvSpPr>
          <p:cNvPr id="108" name="Google Shape;108;p1"/>
          <p:cNvSpPr/>
          <p:nvPr/>
        </p:nvSpPr>
        <p:spPr>
          <a:xfrm rot="127412">
            <a:off x="587245" y="2712129"/>
            <a:ext cx="2230074" cy="585938"/>
          </a:xfrm>
          <a:prstGeom prst="roundRect">
            <a:avLst>
              <a:gd fmla="val 20004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9" name="Google Shape;109;p1"/>
          <p:cNvSpPr/>
          <p:nvPr/>
        </p:nvSpPr>
        <p:spPr>
          <a:xfrm rot="127412">
            <a:off x="459213" y="2600443"/>
            <a:ext cx="2220111" cy="585938"/>
          </a:xfrm>
          <a:prstGeom prst="roundRect">
            <a:avLst>
              <a:gd fmla="val 20004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0" name="Google Shape;110;p1"/>
          <p:cNvSpPr txBox="1"/>
          <p:nvPr/>
        </p:nvSpPr>
        <p:spPr>
          <a:xfrm rot="127412">
            <a:off x="855661" y="2657191"/>
            <a:ext cx="1427215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УРОК 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0"/>
          <p:cNvSpPr/>
          <p:nvPr/>
        </p:nvSpPr>
        <p:spPr>
          <a:xfrm>
            <a:off x="5064245" y="1302697"/>
            <a:ext cx="3107499" cy="630592"/>
          </a:xfrm>
          <a:prstGeom prst="roundRect">
            <a:avLst>
              <a:gd fmla="val 21869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Рисунок 7" id="270" name="Google Shape;270;p1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0"/>
          <p:cNvSpPr txBox="1"/>
          <p:nvPr/>
        </p:nvSpPr>
        <p:spPr>
          <a:xfrm>
            <a:off x="1578339" y="499500"/>
            <a:ext cx="3814254" cy="421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МОЗГОВОЙ ШТУРМ</a:t>
            </a:r>
            <a:endParaRPr/>
          </a:p>
        </p:txBody>
      </p:sp>
      <p:pic>
        <p:nvPicPr>
          <p:cNvPr descr="Рисунок 4" id="272" name="Google Shape;27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3905" y="234822"/>
            <a:ext cx="950995" cy="950995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10"/>
          <p:cNvSpPr/>
          <p:nvPr/>
        </p:nvSpPr>
        <p:spPr>
          <a:xfrm>
            <a:off x="711968" y="1294195"/>
            <a:ext cx="4036307" cy="2555109"/>
          </a:xfrm>
          <a:prstGeom prst="roundRect">
            <a:avLst>
              <a:gd fmla="val 511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4" name="Google Shape;274;p10"/>
          <p:cNvSpPr txBox="1"/>
          <p:nvPr/>
        </p:nvSpPr>
        <p:spPr>
          <a:xfrm>
            <a:off x="1174720" y="1396642"/>
            <a:ext cx="3378502" cy="782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Какие элементы (например, кнопки, меню, визуальные эффекты) сделают приложение интуитивно понятным?</a:t>
            </a:r>
            <a:endParaRPr/>
          </a:p>
        </p:txBody>
      </p:sp>
      <p:sp>
        <p:nvSpPr>
          <p:cNvPr id="275" name="Google Shape;275;p10"/>
          <p:cNvSpPr/>
          <p:nvPr/>
        </p:nvSpPr>
        <p:spPr>
          <a:xfrm rot="2700000">
            <a:off x="904940" y="151073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6" name="Google Shape;276;p10"/>
          <p:cNvSpPr txBox="1"/>
          <p:nvPr/>
        </p:nvSpPr>
        <p:spPr>
          <a:xfrm>
            <a:off x="1174720" y="2244090"/>
            <a:ext cx="3378502" cy="538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Какие функции обязательно должны быть в нашем MVP‑прототипе?</a:t>
            </a:r>
            <a:endParaRPr/>
          </a:p>
        </p:txBody>
      </p:sp>
      <p:sp>
        <p:nvSpPr>
          <p:cNvPr id="277" name="Google Shape;277;p10"/>
          <p:cNvSpPr/>
          <p:nvPr/>
        </p:nvSpPr>
        <p:spPr>
          <a:xfrm rot="2700000">
            <a:off x="904940" y="235818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8" name="Google Shape;278;p10"/>
          <p:cNvSpPr txBox="1"/>
          <p:nvPr/>
        </p:nvSpPr>
        <p:spPr>
          <a:xfrm>
            <a:off x="1174719" y="2906405"/>
            <a:ext cx="3542853" cy="782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Какие проблемы могут возникнуть при генерации контента с помощью ИИ 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как их можно быстро исправлять?</a:t>
            </a:r>
            <a:endParaRPr/>
          </a:p>
        </p:txBody>
      </p:sp>
      <p:sp>
        <p:nvSpPr>
          <p:cNvPr id="279" name="Google Shape;279;p10"/>
          <p:cNvSpPr/>
          <p:nvPr/>
        </p:nvSpPr>
        <p:spPr>
          <a:xfrm rot="2700000">
            <a:off x="904940" y="3020504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0" name="Google Shape;280;p10"/>
          <p:cNvSpPr txBox="1"/>
          <p:nvPr/>
        </p:nvSpPr>
        <p:spPr>
          <a:xfrm>
            <a:off x="5141274" y="1354044"/>
            <a:ext cx="2842763" cy="5181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Запишите свои идеи в рабочий лист или нарисуйте схему.</a:t>
            </a:r>
            <a:endParaRPr/>
          </a:p>
        </p:txBody>
      </p:sp>
      <p:sp>
        <p:nvSpPr>
          <p:cNvPr id="281" name="Google Shape;281;p10"/>
          <p:cNvSpPr/>
          <p:nvPr/>
        </p:nvSpPr>
        <p:spPr>
          <a:xfrm>
            <a:off x="5064245" y="2020679"/>
            <a:ext cx="3107499" cy="849709"/>
          </a:xfrm>
          <a:prstGeom prst="roundRect">
            <a:avLst>
              <a:gd fmla="val 16229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2" name="Google Shape;282;p10"/>
          <p:cNvSpPr txBox="1"/>
          <p:nvPr/>
        </p:nvSpPr>
        <p:spPr>
          <a:xfrm>
            <a:off x="5141274" y="2072028"/>
            <a:ext cx="2953441" cy="741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Мыслите по принципу </a:t>
            </a:r>
            <a:b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Don't Make Me Think: сделайте </a:t>
            </a:r>
            <a:b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всё </a:t>
            </a:r>
            <a:r>
              <a:rPr b="1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простым и понятным</a:t>
            </a:r>
            <a: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endParaRPr/>
          </a:p>
        </p:txBody>
      </p:sp>
      <p:sp>
        <p:nvSpPr>
          <p:cNvPr id="283" name="Google Shape;283;p10"/>
          <p:cNvSpPr/>
          <p:nvPr/>
        </p:nvSpPr>
        <p:spPr>
          <a:xfrm>
            <a:off x="5064245" y="2983179"/>
            <a:ext cx="3107499" cy="849709"/>
          </a:xfrm>
          <a:prstGeom prst="roundRect">
            <a:avLst>
              <a:gd fmla="val 16229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4" name="Google Shape;284;p10"/>
          <p:cNvSpPr txBox="1"/>
          <p:nvPr/>
        </p:nvSpPr>
        <p:spPr>
          <a:xfrm>
            <a:off x="5141274" y="3034527"/>
            <a:ext cx="2953441" cy="741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Начните с минимального функционала (MVP) — </a:t>
            </a:r>
            <a:r>
              <a:rPr b="1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только самое важное для старта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1"/>
          <p:cNvSpPr txBox="1"/>
          <p:nvPr/>
        </p:nvSpPr>
        <p:spPr>
          <a:xfrm>
            <a:off x="703030" y="499500"/>
            <a:ext cx="7151321" cy="421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СОЗДАЕМ ПРОТОТИП С ИИ: HTML И CSS</a:t>
            </a:r>
            <a:endParaRPr/>
          </a:p>
        </p:txBody>
      </p:sp>
      <p:sp>
        <p:nvSpPr>
          <p:cNvPr id="290" name="Google Shape;290;p11"/>
          <p:cNvSpPr/>
          <p:nvPr/>
        </p:nvSpPr>
        <p:spPr>
          <a:xfrm>
            <a:off x="733186" y="1111901"/>
            <a:ext cx="2005253" cy="658418"/>
          </a:xfrm>
          <a:prstGeom prst="chevron">
            <a:avLst>
              <a:gd fmla="val 50000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1" name="Google Shape;291;p11"/>
          <p:cNvSpPr txBox="1"/>
          <p:nvPr/>
        </p:nvSpPr>
        <p:spPr>
          <a:xfrm>
            <a:off x="1147351" y="1324507"/>
            <a:ext cx="1286829" cy="2332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5000" lIns="15000" spcFirstLastPara="1" rIns="15000" wrap="square" tIns="150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Ввод промпта</a:t>
            </a:r>
            <a:endParaRPr/>
          </a:p>
        </p:txBody>
      </p:sp>
      <p:sp>
        <p:nvSpPr>
          <p:cNvPr id="292" name="Google Shape;292;p11"/>
          <p:cNvSpPr/>
          <p:nvPr/>
        </p:nvSpPr>
        <p:spPr>
          <a:xfrm>
            <a:off x="2675828" y="1111901"/>
            <a:ext cx="2005252" cy="658418"/>
          </a:xfrm>
          <a:prstGeom prst="chevron">
            <a:avLst>
              <a:gd fmla="val 50000" name="adj"/>
            </a:avLst>
          </a:prstGeom>
          <a:solidFill>
            <a:srgbClr val="00EEC5"/>
          </a:solidFill>
          <a:ln cap="flat" cmpd="sng" w="25400">
            <a:solidFill>
              <a:srgbClr val="00EEC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3" name="Google Shape;293;p11"/>
          <p:cNvSpPr txBox="1"/>
          <p:nvPr/>
        </p:nvSpPr>
        <p:spPr>
          <a:xfrm>
            <a:off x="3035040" y="1212747"/>
            <a:ext cx="1286829" cy="45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15000" lIns="15000" spcFirstLastPara="1" rIns="15000" wrap="square" tIns="1500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Генерация кода</a:t>
            </a:r>
            <a:endParaRPr/>
          </a:p>
        </p:txBody>
      </p:sp>
      <p:sp>
        <p:nvSpPr>
          <p:cNvPr id="294" name="Google Shape;294;p11"/>
          <p:cNvSpPr/>
          <p:nvPr/>
        </p:nvSpPr>
        <p:spPr>
          <a:xfrm>
            <a:off x="4570690" y="1111901"/>
            <a:ext cx="2005252" cy="658418"/>
          </a:xfrm>
          <a:prstGeom prst="chevron">
            <a:avLst>
              <a:gd fmla="val 50000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5" name="Google Shape;295;p11"/>
          <p:cNvSpPr txBox="1"/>
          <p:nvPr/>
        </p:nvSpPr>
        <p:spPr>
          <a:xfrm>
            <a:off x="4929902" y="1324507"/>
            <a:ext cx="1436515" cy="2332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5000" lIns="15000" spcFirstLastPara="1" rIns="15000" wrap="square" tIns="1500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Корректировка</a:t>
            </a:r>
            <a:endParaRPr/>
          </a:p>
        </p:txBody>
      </p:sp>
      <p:sp>
        <p:nvSpPr>
          <p:cNvPr id="296" name="Google Shape;296;p11"/>
          <p:cNvSpPr/>
          <p:nvPr/>
        </p:nvSpPr>
        <p:spPr>
          <a:xfrm>
            <a:off x="6465551" y="1111901"/>
            <a:ext cx="2005253" cy="658418"/>
          </a:xfrm>
          <a:prstGeom prst="chevron">
            <a:avLst>
              <a:gd fmla="val 50000" name="adj"/>
            </a:avLst>
          </a:prstGeom>
          <a:solidFill>
            <a:srgbClr val="1C4F5F"/>
          </a:solidFill>
          <a:ln cap="flat" cmpd="sng" w="254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7" name="Google Shape;297;p11"/>
          <p:cNvSpPr txBox="1"/>
          <p:nvPr/>
        </p:nvSpPr>
        <p:spPr>
          <a:xfrm>
            <a:off x="6824763" y="1212747"/>
            <a:ext cx="1286829" cy="45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15000" lIns="15000" spcFirstLastPara="1" rIns="15000" wrap="square" tIns="1500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Тестирование в браузере</a:t>
            </a:r>
            <a:endParaRPr/>
          </a:p>
        </p:txBody>
      </p:sp>
      <p:grpSp>
        <p:nvGrpSpPr>
          <p:cNvPr id="298" name="Google Shape;298;p11"/>
          <p:cNvGrpSpPr/>
          <p:nvPr/>
        </p:nvGrpSpPr>
        <p:grpSpPr>
          <a:xfrm>
            <a:off x="5690003" y="2085947"/>
            <a:ext cx="850291" cy="1005240"/>
            <a:chOff x="0" y="0"/>
            <a:chExt cx="850289" cy="1005239"/>
          </a:xfrm>
        </p:grpSpPr>
        <p:pic>
          <p:nvPicPr>
            <p:cNvPr descr="Рисунок 13" id="299" name="Google Shape;299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527" y="0"/>
              <a:ext cx="806497" cy="8064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0" name="Google Shape;300;p11"/>
            <p:cNvSpPr txBox="1"/>
            <p:nvPr/>
          </p:nvSpPr>
          <p:spPr>
            <a:xfrm>
              <a:off x="0" y="746160"/>
              <a:ext cx="850289" cy="2590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34275" spcFirstLastPara="1" rIns="34275" wrap="square" tIns="342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Play"/>
                <a:buNone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index.html</a:t>
              </a:r>
              <a:endParaRPr/>
            </a:p>
          </p:txBody>
        </p:sp>
      </p:grpSp>
      <p:grpSp>
        <p:nvGrpSpPr>
          <p:cNvPr id="301" name="Google Shape;301;p11"/>
          <p:cNvGrpSpPr/>
          <p:nvPr/>
        </p:nvGrpSpPr>
        <p:grpSpPr>
          <a:xfrm>
            <a:off x="5699168" y="3884895"/>
            <a:ext cx="831962" cy="984841"/>
            <a:chOff x="-1" y="-1"/>
            <a:chExt cx="831961" cy="984839"/>
          </a:xfrm>
        </p:grpSpPr>
        <p:pic>
          <p:nvPicPr>
            <p:cNvPr descr="Рисунок 16" id="302" name="Google Shape;302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1" y="-1"/>
              <a:ext cx="806497" cy="8064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3" name="Google Shape;303;p11"/>
            <p:cNvSpPr txBox="1"/>
            <p:nvPr/>
          </p:nvSpPr>
          <p:spPr>
            <a:xfrm>
              <a:off x="62443" y="725759"/>
              <a:ext cx="769517" cy="2590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34275" spcFirstLastPara="1" rIns="34275" wrap="square" tIns="342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Play"/>
                <a:buNone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styles.css</a:t>
              </a:r>
              <a:endParaRPr/>
            </a:p>
          </p:txBody>
        </p:sp>
      </p:grpSp>
      <p:pic>
        <p:nvPicPr>
          <p:cNvPr descr="Рисунок 19" id="304" name="Google Shape;304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57250" y="2096855"/>
            <a:ext cx="513486" cy="513486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11"/>
          <p:cNvSpPr/>
          <p:nvPr/>
        </p:nvSpPr>
        <p:spPr>
          <a:xfrm>
            <a:off x="1319530" y="2854960"/>
            <a:ext cx="3016252" cy="722631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cap="flat" cmpd="sng" w="25400">
            <a:solidFill>
              <a:srgbClr val="00EEC5"/>
            </a:solidFill>
            <a:prstDash val="solid"/>
            <a:miter lim="8000"/>
            <a:headEnd len="sm" w="sm" type="none"/>
            <a:tailEnd len="med" w="med" type="triangl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6" name="Google Shape;306;p11"/>
          <p:cNvSpPr/>
          <p:nvPr/>
        </p:nvSpPr>
        <p:spPr>
          <a:xfrm>
            <a:off x="1319530" y="3577590"/>
            <a:ext cx="3034031" cy="838202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cap="flat" cmpd="sng" w="25400">
            <a:solidFill>
              <a:srgbClr val="00EEC5"/>
            </a:solidFill>
            <a:prstDash val="solid"/>
            <a:miter lim="8000"/>
            <a:headEnd len="sm" w="sm" type="none"/>
            <a:tailEnd len="med" w="med" type="triangl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Рисунок 26" id="307" name="Google Shape;307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52021" y="3316197"/>
            <a:ext cx="676860" cy="67686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1"/>
          <p:cNvSpPr/>
          <p:nvPr/>
        </p:nvSpPr>
        <p:spPr>
          <a:xfrm>
            <a:off x="4276090" y="2588260"/>
            <a:ext cx="1551942" cy="237491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cap="flat" cmpd="sng" w="25400">
            <a:solidFill>
              <a:srgbClr val="00EEC5"/>
            </a:solidFill>
            <a:prstDash val="solid"/>
            <a:miter lim="8000"/>
            <a:headEnd len="sm" w="sm" type="none"/>
            <a:tailEnd len="med" w="med" type="triangl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09" name="Google Shape;309;p11"/>
          <p:cNvCxnSpPr/>
          <p:nvPr/>
        </p:nvCxnSpPr>
        <p:spPr>
          <a:xfrm>
            <a:off x="5187949" y="4376420"/>
            <a:ext cx="642621" cy="1"/>
          </a:xfrm>
          <a:prstGeom prst="straightConnector1">
            <a:avLst/>
          </a:prstGeom>
          <a:noFill/>
          <a:ln cap="flat" cmpd="sng" w="25400">
            <a:solidFill>
              <a:srgbClr val="00EEC5"/>
            </a:solidFill>
            <a:prstDash val="solid"/>
            <a:miter lim="8000"/>
            <a:headEnd len="sm" w="sm" type="none"/>
            <a:tailEnd len="med" w="med" type="triangle"/>
          </a:ln>
        </p:spPr>
      </p:cxnSp>
      <p:sp>
        <p:nvSpPr>
          <p:cNvPr id="310" name="Google Shape;310;p11"/>
          <p:cNvSpPr/>
          <p:nvPr/>
        </p:nvSpPr>
        <p:spPr>
          <a:xfrm>
            <a:off x="6367779" y="2588260"/>
            <a:ext cx="532131" cy="855981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25400">
            <a:solidFill>
              <a:srgbClr val="00EEC5"/>
            </a:solidFill>
            <a:prstDash val="solid"/>
            <a:miter lim="8000"/>
            <a:headEnd len="sm" w="sm" type="none"/>
            <a:tailEnd len="med" w="med" type="triangl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1" name="Google Shape;311;p11"/>
          <p:cNvSpPr/>
          <p:nvPr/>
        </p:nvSpPr>
        <p:spPr>
          <a:xfrm>
            <a:off x="6371590" y="3843020"/>
            <a:ext cx="528321" cy="533401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noFill/>
          <a:ln cap="flat" cmpd="sng" w="25400">
            <a:solidFill>
              <a:srgbClr val="00EEC5"/>
            </a:solidFill>
            <a:prstDash val="solid"/>
            <a:miter lim="8000"/>
            <a:headEnd len="sm" w="sm" type="none"/>
            <a:tailEnd len="med" w="med" type="triangl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2" name="Google Shape;312;p11"/>
          <p:cNvSpPr/>
          <p:nvPr/>
        </p:nvSpPr>
        <p:spPr>
          <a:xfrm>
            <a:off x="6115049" y="1926588"/>
            <a:ext cx="1802133" cy="426723"/>
          </a:xfrm>
          <a:custGeom>
            <a:rect b="b" l="l" r="r" t="t"/>
            <a:pathLst>
              <a:path extrusionOk="0" h="21600" w="21600">
                <a:moveTo>
                  <a:pt x="0" y="12857"/>
                </a:moveTo>
                <a:lnTo>
                  <a:pt x="0" y="0"/>
                </a:lnTo>
                <a:lnTo>
                  <a:pt x="12132" y="0"/>
                </a:lnTo>
                <a:lnTo>
                  <a:pt x="12132" y="21600"/>
                </a:lnTo>
                <a:lnTo>
                  <a:pt x="21600" y="21600"/>
                </a:lnTo>
              </a:path>
            </a:pathLst>
          </a:custGeom>
          <a:noFill/>
          <a:ln cap="flat" cmpd="sng" w="25400">
            <a:solidFill>
              <a:srgbClr val="B2EB38"/>
            </a:solidFill>
            <a:prstDash val="solid"/>
            <a:miter lim="8000"/>
            <a:headEnd len="sm" w="sm" type="none"/>
            <a:tailEnd len="med" w="med" type="triangl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Рисунок 3" id="313" name="Google Shape;313;p11"/>
          <p:cNvPicPr preferRelativeResize="0"/>
          <p:nvPr/>
        </p:nvPicPr>
        <p:blipFill rotWithShape="1">
          <a:blip r:embed="rId6">
            <a:alphaModFix/>
          </a:blip>
          <a:srcRect b="30" l="1" r="1" t="0"/>
          <a:stretch/>
        </p:blipFill>
        <p:spPr>
          <a:xfrm>
            <a:off x="235159" y="3290797"/>
            <a:ext cx="2168923" cy="573884"/>
          </a:xfrm>
          <a:custGeom>
            <a:rect b="b" l="l" r="r" t="t"/>
            <a:pathLst>
              <a:path extrusionOk="0" h="21589" w="21600">
                <a:moveTo>
                  <a:pt x="1668" y="0"/>
                </a:moveTo>
                <a:cubicBezTo>
                  <a:pt x="1176" y="0"/>
                  <a:pt x="880" y="3"/>
                  <a:pt x="684" y="314"/>
                </a:cubicBezTo>
                <a:cubicBezTo>
                  <a:pt x="400" y="703"/>
                  <a:pt x="178" y="1542"/>
                  <a:pt x="75" y="2613"/>
                </a:cubicBezTo>
                <a:cubicBezTo>
                  <a:pt x="20" y="3109"/>
                  <a:pt x="6" y="3884"/>
                  <a:pt x="0" y="4822"/>
                </a:cubicBezTo>
                <a:lnTo>
                  <a:pt x="0" y="16781"/>
                </a:lnTo>
                <a:cubicBezTo>
                  <a:pt x="6" y="17719"/>
                  <a:pt x="20" y="18480"/>
                  <a:pt x="75" y="18976"/>
                </a:cubicBezTo>
                <a:cubicBezTo>
                  <a:pt x="178" y="20047"/>
                  <a:pt x="400" y="20900"/>
                  <a:pt x="684" y="21290"/>
                </a:cubicBezTo>
                <a:cubicBezTo>
                  <a:pt x="880" y="21600"/>
                  <a:pt x="1176" y="21589"/>
                  <a:pt x="1668" y="21589"/>
                </a:cubicBezTo>
                <a:lnTo>
                  <a:pt x="19932" y="21589"/>
                </a:lnTo>
                <a:cubicBezTo>
                  <a:pt x="20424" y="21589"/>
                  <a:pt x="20720" y="21600"/>
                  <a:pt x="20916" y="21290"/>
                </a:cubicBezTo>
                <a:cubicBezTo>
                  <a:pt x="21200" y="20900"/>
                  <a:pt x="21422" y="20047"/>
                  <a:pt x="21525" y="18976"/>
                </a:cubicBezTo>
                <a:cubicBezTo>
                  <a:pt x="21580" y="18480"/>
                  <a:pt x="21594" y="17719"/>
                  <a:pt x="21600" y="16781"/>
                </a:cubicBezTo>
                <a:lnTo>
                  <a:pt x="21600" y="4822"/>
                </a:lnTo>
                <a:cubicBezTo>
                  <a:pt x="21594" y="3884"/>
                  <a:pt x="21580" y="3109"/>
                  <a:pt x="21525" y="2613"/>
                </a:cubicBezTo>
                <a:cubicBezTo>
                  <a:pt x="21422" y="1542"/>
                  <a:pt x="21200" y="703"/>
                  <a:pt x="20916" y="314"/>
                </a:cubicBezTo>
                <a:cubicBezTo>
                  <a:pt x="20720" y="3"/>
                  <a:pt x="20424" y="0"/>
                  <a:pt x="19932" y="0"/>
                </a:cubicBezTo>
                <a:lnTo>
                  <a:pt x="1668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14" name="Google Shape;314;p11"/>
          <p:cNvPicPr preferRelativeResize="0"/>
          <p:nvPr/>
        </p:nvPicPr>
        <p:blipFill rotWithShape="1">
          <a:blip r:embed="rId7">
            <a:alphaModFix/>
          </a:blip>
          <a:srcRect b="8" l="0" r="27623" t="0"/>
          <a:stretch/>
        </p:blipFill>
        <p:spPr>
          <a:xfrm>
            <a:off x="2821616" y="2122804"/>
            <a:ext cx="2339976" cy="1435498"/>
          </a:xfrm>
          <a:custGeom>
            <a:rect b="b" l="l" r="r" t="t"/>
            <a:pathLst>
              <a:path extrusionOk="0" h="21599" w="21600">
                <a:moveTo>
                  <a:pt x="3810" y="0"/>
                </a:moveTo>
                <a:cubicBezTo>
                  <a:pt x="2670" y="0"/>
                  <a:pt x="1987" y="0"/>
                  <a:pt x="1531" y="311"/>
                </a:cubicBezTo>
                <a:cubicBezTo>
                  <a:pt x="874" y="700"/>
                  <a:pt x="356" y="1544"/>
                  <a:pt x="117" y="2616"/>
                </a:cubicBezTo>
                <a:cubicBezTo>
                  <a:pt x="64" y="2825"/>
                  <a:pt x="28" y="3075"/>
                  <a:pt x="0" y="3351"/>
                </a:cubicBezTo>
                <a:lnTo>
                  <a:pt x="0" y="18249"/>
                </a:lnTo>
                <a:cubicBezTo>
                  <a:pt x="28" y="18525"/>
                  <a:pt x="64" y="18775"/>
                  <a:pt x="117" y="18984"/>
                </a:cubicBezTo>
                <a:cubicBezTo>
                  <a:pt x="356" y="20056"/>
                  <a:pt x="874" y="20900"/>
                  <a:pt x="1531" y="21289"/>
                </a:cubicBezTo>
                <a:cubicBezTo>
                  <a:pt x="1987" y="21600"/>
                  <a:pt x="2670" y="21600"/>
                  <a:pt x="3810" y="21600"/>
                </a:cubicBezTo>
                <a:lnTo>
                  <a:pt x="17716" y="21600"/>
                </a:lnTo>
                <a:cubicBezTo>
                  <a:pt x="18855" y="21600"/>
                  <a:pt x="19539" y="21600"/>
                  <a:pt x="19995" y="21289"/>
                </a:cubicBezTo>
                <a:cubicBezTo>
                  <a:pt x="20653" y="20900"/>
                  <a:pt x="21170" y="20056"/>
                  <a:pt x="21409" y="18984"/>
                </a:cubicBezTo>
                <a:cubicBezTo>
                  <a:pt x="21600" y="18241"/>
                  <a:pt x="21600" y="17128"/>
                  <a:pt x="21600" y="15270"/>
                </a:cubicBezTo>
                <a:lnTo>
                  <a:pt x="21600" y="6330"/>
                </a:lnTo>
                <a:cubicBezTo>
                  <a:pt x="21600" y="4472"/>
                  <a:pt x="21600" y="3359"/>
                  <a:pt x="21409" y="2616"/>
                </a:cubicBezTo>
                <a:cubicBezTo>
                  <a:pt x="21170" y="1544"/>
                  <a:pt x="20653" y="700"/>
                  <a:pt x="19995" y="311"/>
                </a:cubicBezTo>
                <a:cubicBezTo>
                  <a:pt x="19539" y="0"/>
                  <a:pt x="18855" y="0"/>
                  <a:pt x="17716" y="0"/>
                </a:cubicBezTo>
                <a:lnTo>
                  <a:pt x="3810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15" name="Google Shape;315;p11"/>
          <p:cNvPicPr preferRelativeResize="0"/>
          <p:nvPr/>
        </p:nvPicPr>
        <p:blipFill rotWithShape="1">
          <a:blip r:embed="rId8">
            <a:alphaModFix/>
          </a:blip>
          <a:srcRect b="1053" l="0" r="22855" t="1059"/>
          <a:stretch/>
        </p:blipFill>
        <p:spPr>
          <a:xfrm>
            <a:off x="2806853" y="3898090"/>
            <a:ext cx="2369344" cy="958454"/>
          </a:xfrm>
          <a:custGeom>
            <a:rect b="b" l="l" r="r" t="t"/>
            <a:pathLst>
              <a:path extrusionOk="0" h="21600" w="21600">
                <a:moveTo>
                  <a:pt x="3835" y="0"/>
                </a:moveTo>
                <a:cubicBezTo>
                  <a:pt x="2710" y="0"/>
                  <a:pt x="2035" y="0"/>
                  <a:pt x="1585" y="465"/>
                </a:cubicBezTo>
                <a:cubicBezTo>
                  <a:pt x="936" y="1049"/>
                  <a:pt x="424" y="2313"/>
                  <a:pt x="188" y="3918"/>
                </a:cubicBezTo>
                <a:cubicBezTo>
                  <a:pt x="0" y="5031"/>
                  <a:pt x="0" y="6698"/>
                  <a:pt x="0" y="9481"/>
                </a:cubicBezTo>
                <a:lnTo>
                  <a:pt x="0" y="12119"/>
                </a:lnTo>
                <a:cubicBezTo>
                  <a:pt x="0" y="14902"/>
                  <a:pt x="0" y="16569"/>
                  <a:pt x="188" y="17682"/>
                </a:cubicBezTo>
                <a:cubicBezTo>
                  <a:pt x="424" y="19287"/>
                  <a:pt x="936" y="20551"/>
                  <a:pt x="1585" y="21135"/>
                </a:cubicBezTo>
                <a:cubicBezTo>
                  <a:pt x="2035" y="21600"/>
                  <a:pt x="2710" y="21600"/>
                  <a:pt x="3835" y="21600"/>
                </a:cubicBezTo>
                <a:lnTo>
                  <a:pt x="17765" y="21600"/>
                </a:lnTo>
                <a:cubicBezTo>
                  <a:pt x="18890" y="21600"/>
                  <a:pt x="19565" y="21600"/>
                  <a:pt x="20015" y="21135"/>
                </a:cubicBezTo>
                <a:cubicBezTo>
                  <a:pt x="20664" y="20551"/>
                  <a:pt x="21176" y="19287"/>
                  <a:pt x="21412" y="17682"/>
                </a:cubicBezTo>
                <a:cubicBezTo>
                  <a:pt x="21600" y="16569"/>
                  <a:pt x="21600" y="14902"/>
                  <a:pt x="21600" y="12119"/>
                </a:cubicBezTo>
                <a:lnTo>
                  <a:pt x="21600" y="9481"/>
                </a:lnTo>
                <a:cubicBezTo>
                  <a:pt x="21600" y="6698"/>
                  <a:pt x="21600" y="5031"/>
                  <a:pt x="21412" y="3918"/>
                </a:cubicBezTo>
                <a:cubicBezTo>
                  <a:pt x="21176" y="2313"/>
                  <a:pt x="20664" y="1049"/>
                  <a:pt x="20015" y="465"/>
                </a:cubicBezTo>
                <a:cubicBezTo>
                  <a:pt x="19565" y="0"/>
                  <a:pt x="18890" y="0"/>
                  <a:pt x="17765" y="0"/>
                </a:cubicBezTo>
                <a:lnTo>
                  <a:pt x="3835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16" name="Google Shape;316;p11"/>
          <p:cNvPicPr preferRelativeResize="0"/>
          <p:nvPr/>
        </p:nvPicPr>
        <p:blipFill rotWithShape="1">
          <a:blip r:embed="rId9">
            <a:alphaModFix/>
          </a:blip>
          <a:srcRect b="27547" l="0" r="0" t="217"/>
          <a:stretch/>
        </p:blipFill>
        <p:spPr>
          <a:xfrm>
            <a:off x="7388901" y="2719938"/>
            <a:ext cx="1450074" cy="1435498"/>
          </a:xfrm>
          <a:custGeom>
            <a:rect b="b" l="l" r="r" t="t"/>
            <a:pathLst>
              <a:path extrusionOk="0" h="21600" w="21600">
                <a:moveTo>
                  <a:pt x="1673" y="0"/>
                </a:moveTo>
                <a:cubicBezTo>
                  <a:pt x="1182" y="0"/>
                  <a:pt x="888" y="1"/>
                  <a:pt x="692" y="84"/>
                </a:cubicBezTo>
                <a:cubicBezTo>
                  <a:pt x="408" y="188"/>
                  <a:pt x="186" y="413"/>
                  <a:pt x="83" y="699"/>
                </a:cubicBezTo>
                <a:cubicBezTo>
                  <a:pt x="1" y="897"/>
                  <a:pt x="0" y="1194"/>
                  <a:pt x="0" y="1690"/>
                </a:cubicBezTo>
                <a:lnTo>
                  <a:pt x="0" y="19910"/>
                </a:lnTo>
                <a:cubicBezTo>
                  <a:pt x="0" y="20406"/>
                  <a:pt x="1" y="20703"/>
                  <a:pt x="83" y="20901"/>
                </a:cubicBezTo>
                <a:cubicBezTo>
                  <a:pt x="186" y="21187"/>
                  <a:pt x="408" y="21412"/>
                  <a:pt x="692" y="21516"/>
                </a:cubicBezTo>
                <a:cubicBezTo>
                  <a:pt x="888" y="21599"/>
                  <a:pt x="1182" y="21600"/>
                  <a:pt x="1673" y="21600"/>
                </a:cubicBezTo>
                <a:lnTo>
                  <a:pt x="19927" y="21600"/>
                </a:lnTo>
                <a:cubicBezTo>
                  <a:pt x="20418" y="21600"/>
                  <a:pt x="20712" y="21599"/>
                  <a:pt x="20908" y="21516"/>
                </a:cubicBezTo>
                <a:cubicBezTo>
                  <a:pt x="21192" y="21412"/>
                  <a:pt x="21414" y="21187"/>
                  <a:pt x="21517" y="20901"/>
                </a:cubicBezTo>
                <a:cubicBezTo>
                  <a:pt x="21599" y="20703"/>
                  <a:pt x="21600" y="20406"/>
                  <a:pt x="21600" y="19910"/>
                </a:cubicBezTo>
                <a:lnTo>
                  <a:pt x="21600" y="1690"/>
                </a:lnTo>
                <a:cubicBezTo>
                  <a:pt x="21600" y="1194"/>
                  <a:pt x="21599" y="897"/>
                  <a:pt x="21517" y="699"/>
                </a:cubicBezTo>
                <a:cubicBezTo>
                  <a:pt x="21414" y="413"/>
                  <a:pt x="21192" y="188"/>
                  <a:pt x="20908" y="84"/>
                </a:cubicBezTo>
                <a:cubicBezTo>
                  <a:pt x="20712" y="1"/>
                  <a:pt x="20418" y="0"/>
                  <a:pt x="19927" y="0"/>
                </a:cubicBezTo>
                <a:lnTo>
                  <a:pt x="1673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321" name="Google Shape;321;p12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322" name="Google Shape;322;p12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3" id="323" name="Google Shape;323;p12"/>
          <p:cNvPicPr preferRelativeResize="0"/>
          <p:nvPr/>
        </p:nvPicPr>
        <p:blipFill rotWithShape="1">
          <a:blip r:embed="rId5">
            <a:alphaModFix/>
          </a:blip>
          <a:srcRect b="21268" l="0" r="0" t="21283"/>
          <a:stretch/>
        </p:blipFill>
        <p:spPr>
          <a:xfrm>
            <a:off x="553728" y="1221090"/>
            <a:ext cx="2755504" cy="482998"/>
          </a:xfrm>
          <a:custGeom>
            <a:rect b="b" l="l" r="r" t="t"/>
            <a:pathLst>
              <a:path extrusionOk="0" h="21600" w="21600">
                <a:moveTo>
                  <a:pt x="2735" y="0"/>
                </a:moveTo>
                <a:cubicBezTo>
                  <a:pt x="1953" y="0"/>
                  <a:pt x="1486" y="7"/>
                  <a:pt x="1173" y="639"/>
                </a:cubicBezTo>
                <a:cubicBezTo>
                  <a:pt x="679" y="1664"/>
                  <a:pt x="292" y="3876"/>
                  <a:pt x="112" y="6691"/>
                </a:cubicBezTo>
                <a:cubicBezTo>
                  <a:pt x="36" y="7778"/>
                  <a:pt x="0" y="9506"/>
                  <a:pt x="0" y="10791"/>
                </a:cubicBezTo>
                <a:cubicBezTo>
                  <a:pt x="0" y="12076"/>
                  <a:pt x="36" y="13822"/>
                  <a:pt x="112" y="14909"/>
                </a:cubicBezTo>
                <a:cubicBezTo>
                  <a:pt x="292" y="17724"/>
                  <a:pt x="679" y="19936"/>
                  <a:pt x="1173" y="20961"/>
                </a:cubicBezTo>
                <a:cubicBezTo>
                  <a:pt x="1486" y="21593"/>
                  <a:pt x="1953" y="21600"/>
                  <a:pt x="2735" y="21600"/>
                </a:cubicBezTo>
                <a:lnTo>
                  <a:pt x="18865" y="21600"/>
                </a:lnTo>
                <a:cubicBezTo>
                  <a:pt x="19647" y="21600"/>
                  <a:pt x="20114" y="21593"/>
                  <a:pt x="20427" y="20961"/>
                </a:cubicBezTo>
                <a:cubicBezTo>
                  <a:pt x="20921" y="19936"/>
                  <a:pt x="21308" y="17724"/>
                  <a:pt x="21488" y="14909"/>
                </a:cubicBezTo>
                <a:cubicBezTo>
                  <a:pt x="21564" y="13822"/>
                  <a:pt x="21600" y="12076"/>
                  <a:pt x="21600" y="10791"/>
                </a:cubicBezTo>
                <a:cubicBezTo>
                  <a:pt x="21600" y="9506"/>
                  <a:pt x="21564" y="7778"/>
                  <a:pt x="21488" y="6691"/>
                </a:cubicBezTo>
                <a:cubicBezTo>
                  <a:pt x="21308" y="3876"/>
                  <a:pt x="20921" y="1664"/>
                  <a:pt x="20427" y="639"/>
                </a:cubicBezTo>
                <a:cubicBezTo>
                  <a:pt x="20114" y="7"/>
                  <a:pt x="19647" y="0"/>
                  <a:pt x="18865" y="0"/>
                </a:cubicBezTo>
                <a:lnTo>
                  <a:pt x="2735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24" name="Google Shape;324;p12"/>
          <p:cNvSpPr txBox="1"/>
          <p:nvPr/>
        </p:nvSpPr>
        <p:spPr>
          <a:xfrm>
            <a:off x="465805" y="432992"/>
            <a:ext cx="4434211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Публикация приложения</a:t>
            </a:r>
            <a:endParaRPr/>
          </a:p>
        </p:txBody>
      </p:sp>
      <p:pic>
        <p:nvPicPr>
          <p:cNvPr descr="Group.pdf" id="325" name="Google Shape;325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70301" y="1880047"/>
            <a:ext cx="660402" cy="7896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oup.pdf" id="326" name="Google Shape;326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4071422">
            <a:off x="4682380" y="3945480"/>
            <a:ext cx="559313" cy="6687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3" id="327" name="Google Shape;327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267369" y="3014202"/>
            <a:ext cx="2955529" cy="1017156"/>
          </a:xfrm>
          <a:custGeom>
            <a:rect b="b" l="l" r="r" t="t"/>
            <a:pathLst>
              <a:path extrusionOk="0" h="21600" w="21600">
                <a:moveTo>
                  <a:pt x="2332" y="0"/>
                </a:moveTo>
                <a:cubicBezTo>
                  <a:pt x="1824" y="19"/>
                  <a:pt x="1425" y="76"/>
                  <a:pt x="1175" y="379"/>
                </a:cubicBezTo>
                <a:cubicBezTo>
                  <a:pt x="694" y="888"/>
                  <a:pt x="314" y="1990"/>
                  <a:pt x="139" y="3388"/>
                </a:cubicBezTo>
                <a:cubicBezTo>
                  <a:pt x="0" y="4358"/>
                  <a:pt x="0" y="5810"/>
                  <a:pt x="0" y="8234"/>
                </a:cubicBezTo>
                <a:lnTo>
                  <a:pt x="0" y="13366"/>
                </a:lnTo>
                <a:cubicBezTo>
                  <a:pt x="0" y="15790"/>
                  <a:pt x="0" y="17242"/>
                  <a:pt x="139" y="18212"/>
                </a:cubicBezTo>
                <a:cubicBezTo>
                  <a:pt x="314" y="19610"/>
                  <a:pt x="694" y="20712"/>
                  <a:pt x="1175" y="21221"/>
                </a:cubicBezTo>
                <a:cubicBezTo>
                  <a:pt x="1425" y="21524"/>
                  <a:pt x="1824" y="21581"/>
                  <a:pt x="2332" y="21600"/>
                </a:cubicBezTo>
                <a:lnTo>
                  <a:pt x="19268" y="21600"/>
                </a:lnTo>
                <a:cubicBezTo>
                  <a:pt x="19776" y="21581"/>
                  <a:pt x="20175" y="21524"/>
                  <a:pt x="20425" y="21221"/>
                </a:cubicBezTo>
                <a:cubicBezTo>
                  <a:pt x="20906" y="20712"/>
                  <a:pt x="21286" y="19610"/>
                  <a:pt x="21461" y="18212"/>
                </a:cubicBezTo>
                <a:cubicBezTo>
                  <a:pt x="21600" y="17242"/>
                  <a:pt x="21600" y="15790"/>
                  <a:pt x="21600" y="13366"/>
                </a:cubicBezTo>
                <a:lnTo>
                  <a:pt x="21600" y="8234"/>
                </a:lnTo>
                <a:cubicBezTo>
                  <a:pt x="21600" y="5810"/>
                  <a:pt x="21600" y="4358"/>
                  <a:pt x="21461" y="3388"/>
                </a:cubicBezTo>
                <a:cubicBezTo>
                  <a:pt x="21286" y="1990"/>
                  <a:pt x="20906" y="888"/>
                  <a:pt x="20425" y="379"/>
                </a:cubicBezTo>
                <a:cubicBezTo>
                  <a:pt x="20175" y="76"/>
                  <a:pt x="19776" y="19"/>
                  <a:pt x="19268" y="0"/>
                </a:cubicBezTo>
                <a:lnTo>
                  <a:pt x="2332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28" name="Google Shape;328;p12"/>
          <p:cNvPicPr preferRelativeResize="0"/>
          <p:nvPr/>
        </p:nvPicPr>
        <p:blipFill rotWithShape="1">
          <a:blip r:embed="rId8">
            <a:alphaModFix/>
          </a:blip>
          <a:srcRect b="1052" l="0" r="0" t="1053"/>
          <a:stretch/>
        </p:blipFill>
        <p:spPr>
          <a:xfrm>
            <a:off x="4744889" y="1011762"/>
            <a:ext cx="4089756" cy="1117601"/>
          </a:xfrm>
          <a:custGeom>
            <a:rect b="b" l="l" r="r" t="t"/>
            <a:pathLst>
              <a:path extrusionOk="0" h="21592" w="21599">
                <a:moveTo>
                  <a:pt x="2203" y="0"/>
                </a:moveTo>
                <a:cubicBezTo>
                  <a:pt x="1557" y="0"/>
                  <a:pt x="1168" y="-4"/>
                  <a:pt x="910" y="391"/>
                </a:cubicBezTo>
                <a:cubicBezTo>
                  <a:pt x="537" y="887"/>
                  <a:pt x="243" y="1964"/>
                  <a:pt x="107" y="3328"/>
                </a:cubicBezTo>
                <a:cubicBezTo>
                  <a:pt x="-1" y="4273"/>
                  <a:pt x="0" y="5695"/>
                  <a:pt x="0" y="8059"/>
                </a:cubicBezTo>
                <a:lnTo>
                  <a:pt x="0" y="13533"/>
                </a:lnTo>
                <a:cubicBezTo>
                  <a:pt x="0" y="15897"/>
                  <a:pt x="-1" y="17319"/>
                  <a:pt x="107" y="18264"/>
                </a:cubicBezTo>
                <a:cubicBezTo>
                  <a:pt x="243" y="19628"/>
                  <a:pt x="537" y="20705"/>
                  <a:pt x="910" y="21201"/>
                </a:cubicBezTo>
                <a:cubicBezTo>
                  <a:pt x="1168" y="21596"/>
                  <a:pt x="1557" y="21592"/>
                  <a:pt x="2203" y="21592"/>
                </a:cubicBezTo>
                <a:lnTo>
                  <a:pt x="19396" y="21592"/>
                </a:lnTo>
                <a:cubicBezTo>
                  <a:pt x="20042" y="21592"/>
                  <a:pt x="20431" y="21596"/>
                  <a:pt x="20689" y="21201"/>
                </a:cubicBezTo>
                <a:cubicBezTo>
                  <a:pt x="21062" y="20705"/>
                  <a:pt x="21354" y="19628"/>
                  <a:pt x="21490" y="18264"/>
                </a:cubicBezTo>
                <a:cubicBezTo>
                  <a:pt x="21598" y="17319"/>
                  <a:pt x="21599" y="15897"/>
                  <a:pt x="21599" y="13533"/>
                </a:cubicBezTo>
                <a:lnTo>
                  <a:pt x="21599" y="8059"/>
                </a:lnTo>
                <a:cubicBezTo>
                  <a:pt x="21599" y="5695"/>
                  <a:pt x="21598" y="4273"/>
                  <a:pt x="21490" y="3328"/>
                </a:cubicBezTo>
                <a:cubicBezTo>
                  <a:pt x="21354" y="1964"/>
                  <a:pt x="21062" y="887"/>
                  <a:pt x="20689" y="391"/>
                </a:cubicBezTo>
                <a:cubicBezTo>
                  <a:pt x="20431" y="-4"/>
                  <a:pt x="20042" y="0"/>
                  <a:pt x="19396" y="0"/>
                </a:cubicBezTo>
                <a:lnTo>
                  <a:pt x="2203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Group.pdf" id="329" name="Google Shape;329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6612704">
            <a:off x="6511563" y="2292478"/>
            <a:ext cx="467141" cy="5585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7" id="330" name="Google Shape;330;p12"/>
          <p:cNvPicPr preferRelativeResize="0"/>
          <p:nvPr/>
        </p:nvPicPr>
        <p:blipFill rotWithShape="1">
          <a:blip r:embed="rId9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12"/>
          <p:cNvSpPr txBox="1"/>
          <p:nvPr/>
        </p:nvSpPr>
        <p:spPr>
          <a:xfrm>
            <a:off x="3686991" y="4779639"/>
            <a:ext cx="4768695" cy="345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C3B"/>
              </a:buClr>
              <a:buSzPts val="800"/>
              <a:buFont typeface="Play"/>
              <a:buNone/>
            </a:pPr>
            <a: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  <a:t>* Работа с платформами в сопровождении педагога. </a:t>
            </a:r>
            <a:b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  <a:t>** Упоминание сервисов сделано не на правах рекламы, а в образовательных целях урока. </a:t>
            </a:r>
            <a:endParaRPr/>
          </a:p>
        </p:txBody>
      </p:sp>
      <p:grpSp>
        <p:nvGrpSpPr>
          <p:cNvPr id="332" name="Google Shape;332;p12"/>
          <p:cNvGrpSpPr/>
          <p:nvPr/>
        </p:nvGrpSpPr>
        <p:grpSpPr>
          <a:xfrm>
            <a:off x="2207103" y="1937827"/>
            <a:ext cx="2148685" cy="2780793"/>
            <a:chOff x="-1" y="-1"/>
            <a:chExt cx="2148683" cy="2780791"/>
          </a:xfrm>
        </p:grpSpPr>
        <p:pic>
          <p:nvPicPr>
            <p:cNvPr descr="Рисунок 3" id="333" name="Google Shape;333;p12"/>
            <p:cNvPicPr preferRelativeResize="0"/>
            <p:nvPr/>
          </p:nvPicPr>
          <p:blipFill rotWithShape="1">
            <a:blip r:embed="rId10">
              <a:alphaModFix/>
            </a:blip>
            <a:srcRect b="0" l="620" r="625" t="0"/>
            <a:stretch/>
          </p:blipFill>
          <p:spPr>
            <a:xfrm>
              <a:off x="-1" y="-1"/>
              <a:ext cx="2148683" cy="2780791"/>
            </a:xfrm>
            <a:custGeom>
              <a:rect b="b" l="l" r="r" t="t"/>
              <a:pathLst>
                <a:path extrusionOk="0" h="21599" w="21599">
                  <a:moveTo>
                    <a:pt x="3192" y="0"/>
                  </a:moveTo>
                  <a:cubicBezTo>
                    <a:pt x="2255" y="0"/>
                    <a:pt x="1696" y="-1"/>
                    <a:pt x="1321" y="120"/>
                  </a:cubicBezTo>
                  <a:cubicBezTo>
                    <a:pt x="781" y="272"/>
                    <a:pt x="353" y="603"/>
                    <a:pt x="156" y="1020"/>
                  </a:cubicBezTo>
                  <a:cubicBezTo>
                    <a:pt x="0" y="1310"/>
                    <a:pt x="0" y="1742"/>
                    <a:pt x="0" y="2466"/>
                  </a:cubicBezTo>
                  <a:lnTo>
                    <a:pt x="0" y="19130"/>
                  </a:lnTo>
                  <a:cubicBezTo>
                    <a:pt x="0" y="19854"/>
                    <a:pt x="0" y="20289"/>
                    <a:pt x="156" y="20579"/>
                  </a:cubicBezTo>
                  <a:cubicBezTo>
                    <a:pt x="353" y="20996"/>
                    <a:pt x="781" y="21324"/>
                    <a:pt x="1321" y="21476"/>
                  </a:cubicBezTo>
                  <a:cubicBezTo>
                    <a:pt x="1696" y="21597"/>
                    <a:pt x="2255" y="21599"/>
                    <a:pt x="3192" y="21599"/>
                  </a:cubicBezTo>
                  <a:lnTo>
                    <a:pt x="18408" y="21599"/>
                  </a:lnTo>
                  <a:cubicBezTo>
                    <a:pt x="19345" y="21599"/>
                    <a:pt x="19908" y="21597"/>
                    <a:pt x="20283" y="21476"/>
                  </a:cubicBezTo>
                  <a:cubicBezTo>
                    <a:pt x="20823" y="21324"/>
                    <a:pt x="21247" y="20996"/>
                    <a:pt x="21444" y="20579"/>
                  </a:cubicBezTo>
                  <a:cubicBezTo>
                    <a:pt x="21600" y="20289"/>
                    <a:pt x="21600" y="19854"/>
                    <a:pt x="21600" y="19130"/>
                  </a:cubicBezTo>
                  <a:lnTo>
                    <a:pt x="21600" y="2466"/>
                  </a:lnTo>
                  <a:cubicBezTo>
                    <a:pt x="21600" y="1742"/>
                    <a:pt x="21600" y="1310"/>
                    <a:pt x="21444" y="1020"/>
                  </a:cubicBezTo>
                  <a:cubicBezTo>
                    <a:pt x="21247" y="603"/>
                    <a:pt x="20823" y="272"/>
                    <a:pt x="20283" y="120"/>
                  </a:cubicBezTo>
                  <a:cubicBezTo>
                    <a:pt x="19908" y="-1"/>
                    <a:pt x="19345" y="0"/>
                    <a:pt x="18408" y="0"/>
                  </a:cubicBezTo>
                  <a:lnTo>
                    <a:pt x="3192" y="0"/>
                  </a:lnTo>
                  <a:close/>
                </a:path>
              </a:pathLst>
            </a:custGeom>
            <a:noFill/>
            <a:ln cap="flat" cmpd="sng" w="127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334" name="Google Shape;334;p12"/>
            <p:cNvSpPr/>
            <p:nvPr/>
          </p:nvSpPr>
          <p:spPr>
            <a:xfrm>
              <a:off x="184490" y="544113"/>
              <a:ext cx="1045029" cy="89808"/>
            </a:xfrm>
            <a:prstGeom prst="rect">
              <a:avLst/>
            </a:prstGeom>
            <a:solidFill>
              <a:srgbClr val="434344"/>
            </a:solidFill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335" name="Google Shape;335;p12"/>
            <p:cNvSpPr/>
            <p:nvPr/>
          </p:nvSpPr>
          <p:spPr>
            <a:xfrm>
              <a:off x="184490" y="842652"/>
              <a:ext cx="1045029" cy="89808"/>
            </a:xfrm>
            <a:prstGeom prst="rect">
              <a:avLst/>
            </a:prstGeom>
            <a:solidFill>
              <a:srgbClr val="434344"/>
            </a:solidFill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3" id="340" name="Google Shape;340;p13"/>
          <p:cNvPicPr preferRelativeResize="0"/>
          <p:nvPr/>
        </p:nvPicPr>
        <p:blipFill rotWithShape="1">
          <a:blip r:embed="rId3">
            <a:alphaModFix/>
          </a:blip>
          <a:srcRect b="3762" l="1980" r="1975" t="3771"/>
          <a:stretch/>
        </p:blipFill>
        <p:spPr>
          <a:xfrm>
            <a:off x="478348" y="976895"/>
            <a:ext cx="2044305" cy="1017192"/>
          </a:xfrm>
          <a:custGeom>
            <a:rect b="b" l="l" r="r" t="t"/>
            <a:pathLst>
              <a:path extrusionOk="0" h="21600" w="21600">
                <a:moveTo>
                  <a:pt x="2617" y="0"/>
                </a:moveTo>
                <a:cubicBezTo>
                  <a:pt x="1849" y="0"/>
                  <a:pt x="1389" y="4"/>
                  <a:pt x="1082" y="261"/>
                </a:cubicBezTo>
                <a:cubicBezTo>
                  <a:pt x="639" y="585"/>
                  <a:pt x="291" y="1285"/>
                  <a:pt x="130" y="2174"/>
                </a:cubicBezTo>
                <a:cubicBezTo>
                  <a:pt x="2" y="2792"/>
                  <a:pt x="0" y="3716"/>
                  <a:pt x="0" y="5259"/>
                </a:cubicBezTo>
                <a:lnTo>
                  <a:pt x="0" y="16341"/>
                </a:lnTo>
                <a:cubicBezTo>
                  <a:pt x="0" y="17884"/>
                  <a:pt x="2" y="18808"/>
                  <a:pt x="130" y="19426"/>
                </a:cubicBezTo>
                <a:cubicBezTo>
                  <a:pt x="291" y="20315"/>
                  <a:pt x="639" y="21015"/>
                  <a:pt x="1082" y="21339"/>
                </a:cubicBezTo>
                <a:cubicBezTo>
                  <a:pt x="1389" y="21596"/>
                  <a:pt x="1849" y="21600"/>
                  <a:pt x="2617" y="21600"/>
                </a:cubicBezTo>
                <a:lnTo>
                  <a:pt x="18983" y="21600"/>
                </a:lnTo>
                <a:cubicBezTo>
                  <a:pt x="19751" y="21600"/>
                  <a:pt x="20211" y="21596"/>
                  <a:pt x="20518" y="21339"/>
                </a:cubicBezTo>
                <a:cubicBezTo>
                  <a:pt x="20961" y="21015"/>
                  <a:pt x="21309" y="20315"/>
                  <a:pt x="21470" y="19426"/>
                </a:cubicBezTo>
                <a:cubicBezTo>
                  <a:pt x="21598" y="18808"/>
                  <a:pt x="21600" y="17884"/>
                  <a:pt x="21600" y="16341"/>
                </a:cubicBezTo>
                <a:lnTo>
                  <a:pt x="21600" y="5259"/>
                </a:lnTo>
                <a:cubicBezTo>
                  <a:pt x="21600" y="3716"/>
                  <a:pt x="21598" y="2792"/>
                  <a:pt x="21470" y="2174"/>
                </a:cubicBezTo>
                <a:cubicBezTo>
                  <a:pt x="21309" y="1285"/>
                  <a:pt x="20961" y="585"/>
                  <a:pt x="20518" y="261"/>
                </a:cubicBezTo>
                <a:cubicBezTo>
                  <a:pt x="20211" y="4"/>
                  <a:pt x="19751" y="0"/>
                  <a:pt x="18983" y="0"/>
                </a:cubicBezTo>
                <a:lnTo>
                  <a:pt x="2617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41" name="Google Shape;341;p13"/>
          <p:cNvSpPr txBox="1"/>
          <p:nvPr/>
        </p:nvSpPr>
        <p:spPr>
          <a:xfrm>
            <a:off x="465805" y="432992"/>
            <a:ext cx="4434211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Публикация приложения</a:t>
            </a:r>
            <a:endParaRPr/>
          </a:p>
        </p:txBody>
      </p:sp>
      <p:pic>
        <p:nvPicPr>
          <p:cNvPr descr="Рисунок 3" id="342" name="Google Shape;342;p13"/>
          <p:cNvPicPr preferRelativeResize="0"/>
          <p:nvPr/>
        </p:nvPicPr>
        <p:blipFill rotWithShape="1">
          <a:blip r:embed="rId4">
            <a:alphaModFix/>
          </a:blip>
          <a:srcRect b="18267" l="58769" r="10374" t="18237"/>
          <a:stretch/>
        </p:blipFill>
        <p:spPr>
          <a:xfrm>
            <a:off x="4050728" y="1004383"/>
            <a:ext cx="2021285" cy="434580"/>
          </a:xfrm>
          <a:custGeom>
            <a:rect b="b" l="l" r="r" t="t"/>
            <a:pathLst>
              <a:path extrusionOk="0" h="21588" w="21600">
                <a:moveTo>
                  <a:pt x="2617" y="0"/>
                </a:moveTo>
                <a:cubicBezTo>
                  <a:pt x="1856" y="0"/>
                  <a:pt x="1398" y="-6"/>
                  <a:pt x="1094" y="552"/>
                </a:cubicBezTo>
                <a:cubicBezTo>
                  <a:pt x="641" y="1320"/>
                  <a:pt x="284" y="2978"/>
                  <a:pt x="119" y="5086"/>
                </a:cubicBezTo>
                <a:cubicBezTo>
                  <a:pt x="15" y="6140"/>
                  <a:pt x="0" y="8577"/>
                  <a:pt x="0" y="10804"/>
                </a:cubicBezTo>
                <a:cubicBezTo>
                  <a:pt x="0" y="13031"/>
                  <a:pt x="15" y="15448"/>
                  <a:pt x="119" y="16502"/>
                </a:cubicBezTo>
                <a:cubicBezTo>
                  <a:pt x="284" y="18610"/>
                  <a:pt x="641" y="20268"/>
                  <a:pt x="1094" y="21036"/>
                </a:cubicBezTo>
                <a:cubicBezTo>
                  <a:pt x="1398" y="21594"/>
                  <a:pt x="1856" y="21588"/>
                  <a:pt x="2617" y="21588"/>
                </a:cubicBezTo>
                <a:lnTo>
                  <a:pt x="18983" y="21588"/>
                </a:lnTo>
                <a:cubicBezTo>
                  <a:pt x="19744" y="21588"/>
                  <a:pt x="20197" y="21594"/>
                  <a:pt x="20502" y="21036"/>
                </a:cubicBezTo>
                <a:cubicBezTo>
                  <a:pt x="20955" y="20268"/>
                  <a:pt x="21316" y="18610"/>
                  <a:pt x="21481" y="16502"/>
                </a:cubicBezTo>
                <a:cubicBezTo>
                  <a:pt x="21585" y="15448"/>
                  <a:pt x="21600" y="13031"/>
                  <a:pt x="21600" y="10804"/>
                </a:cubicBezTo>
                <a:cubicBezTo>
                  <a:pt x="21600" y="8577"/>
                  <a:pt x="21585" y="6140"/>
                  <a:pt x="21481" y="5086"/>
                </a:cubicBezTo>
                <a:cubicBezTo>
                  <a:pt x="21316" y="2978"/>
                  <a:pt x="20955" y="1320"/>
                  <a:pt x="20502" y="552"/>
                </a:cubicBezTo>
                <a:cubicBezTo>
                  <a:pt x="20197" y="-6"/>
                  <a:pt x="19744" y="0"/>
                  <a:pt x="18983" y="0"/>
                </a:cubicBezTo>
                <a:lnTo>
                  <a:pt x="2617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43" name="Google Shape;343;p13"/>
          <p:cNvPicPr preferRelativeResize="0"/>
          <p:nvPr/>
        </p:nvPicPr>
        <p:blipFill rotWithShape="1">
          <a:blip r:embed="rId5">
            <a:alphaModFix/>
          </a:blip>
          <a:srcRect b="7893" l="0" r="4" t="1743"/>
          <a:stretch/>
        </p:blipFill>
        <p:spPr>
          <a:xfrm>
            <a:off x="466985" y="2085637"/>
            <a:ext cx="3407967" cy="931466"/>
          </a:xfrm>
          <a:custGeom>
            <a:rect b="b" l="l" r="r" t="t"/>
            <a:pathLst>
              <a:path extrusionOk="0" h="21600" w="21598">
                <a:moveTo>
                  <a:pt x="1580" y="0"/>
                </a:moveTo>
                <a:cubicBezTo>
                  <a:pt x="1116" y="0"/>
                  <a:pt x="837" y="2"/>
                  <a:pt x="651" y="285"/>
                </a:cubicBezTo>
                <a:cubicBezTo>
                  <a:pt x="384" y="641"/>
                  <a:pt x="175" y="1406"/>
                  <a:pt x="78" y="2384"/>
                </a:cubicBezTo>
                <a:cubicBezTo>
                  <a:pt x="1" y="3062"/>
                  <a:pt x="0" y="4084"/>
                  <a:pt x="0" y="5780"/>
                </a:cubicBezTo>
                <a:lnTo>
                  <a:pt x="0" y="15820"/>
                </a:lnTo>
                <a:cubicBezTo>
                  <a:pt x="0" y="17516"/>
                  <a:pt x="1" y="18529"/>
                  <a:pt x="78" y="19207"/>
                </a:cubicBezTo>
                <a:cubicBezTo>
                  <a:pt x="175" y="20185"/>
                  <a:pt x="384" y="20959"/>
                  <a:pt x="651" y="21315"/>
                </a:cubicBezTo>
                <a:cubicBezTo>
                  <a:pt x="837" y="21598"/>
                  <a:pt x="1116" y="21600"/>
                  <a:pt x="1580" y="21600"/>
                </a:cubicBezTo>
                <a:lnTo>
                  <a:pt x="20021" y="21600"/>
                </a:lnTo>
                <a:cubicBezTo>
                  <a:pt x="20484" y="21600"/>
                  <a:pt x="20761" y="21598"/>
                  <a:pt x="20947" y="21315"/>
                </a:cubicBezTo>
                <a:cubicBezTo>
                  <a:pt x="21214" y="20959"/>
                  <a:pt x="21425" y="20185"/>
                  <a:pt x="21523" y="19207"/>
                </a:cubicBezTo>
                <a:cubicBezTo>
                  <a:pt x="21600" y="18529"/>
                  <a:pt x="21598" y="17516"/>
                  <a:pt x="21598" y="15820"/>
                </a:cubicBezTo>
                <a:lnTo>
                  <a:pt x="21598" y="5780"/>
                </a:lnTo>
                <a:cubicBezTo>
                  <a:pt x="21598" y="4084"/>
                  <a:pt x="21600" y="3062"/>
                  <a:pt x="21523" y="2384"/>
                </a:cubicBezTo>
                <a:cubicBezTo>
                  <a:pt x="21425" y="1406"/>
                  <a:pt x="21214" y="641"/>
                  <a:pt x="20947" y="285"/>
                </a:cubicBezTo>
                <a:cubicBezTo>
                  <a:pt x="20761" y="2"/>
                  <a:pt x="20484" y="0"/>
                  <a:pt x="20021" y="0"/>
                </a:cubicBezTo>
                <a:lnTo>
                  <a:pt x="1580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7" id="344" name="Google Shape;344;p13"/>
          <p:cNvPicPr preferRelativeResize="0"/>
          <p:nvPr/>
        </p:nvPicPr>
        <p:blipFill rotWithShape="1">
          <a:blip r:embed="rId6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3" id="345" name="Google Shape;345;p13"/>
          <p:cNvPicPr preferRelativeResize="0"/>
          <p:nvPr/>
        </p:nvPicPr>
        <p:blipFill rotWithShape="1">
          <a:blip r:embed="rId7">
            <a:alphaModFix/>
          </a:blip>
          <a:srcRect b="3777" l="0" r="4" t="3772"/>
          <a:stretch/>
        </p:blipFill>
        <p:spPr>
          <a:xfrm>
            <a:off x="466985" y="3108651"/>
            <a:ext cx="3407967" cy="1781970"/>
          </a:xfrm>
          <a:custGeom>
            <a:rect b="b" l="l" r="r" t="t"/>
            <a:pathLst>
              <a:path extrusionOk="0" h="21595" w="21598">
                <a:moveTo>
                  <a:pt x="1512" y="0"/>
                </a:moveTo>
                <a:cubicBezTo>
                  <a:pt x="1068" y="0"/>
                  <a:pt x="801" y="-3"/>
                  <a:pt x="624" y="139"/>
                </a:cubicBezTo>
                <a:cubicBezTo>
                  <a:pt x="368" y="317"/>
                  <a:pt x="166" y="703"/>
                  <a:pt x="73" y="1192"/>
                </a:cubicBezTo>
                <a:cubicBezTo>
                  <a:pt x="-1" y="1531"/>
                  <a:pt x="0" y="2041"/>
                  <a:pt x="0" y="2890"/>
                </a:cubicBezTo>
                <a:lnTo>
                  <a:pt x="0" y="18704"/>
                </a:lnTo>
                <a:cubicBezTo>
                  <a:pt x="0" y="19553"/>
                  <a:pt x="-1" y="20063"/>
                  <a:pt x="73" y="20402"/>
                </a:cubicBezTo>
                <a:cubicBezTo>
                  <a:pt x="166" y="20891"/>
                  <a:pt x="368" y="21277"/>
                  <a:pt x="624" y="21455"/>
                </a:cubicBezTo>
                <a:cubicBezTo>
                  <a:pt x="801" y="21597"/>
                  <a:pt x="1068" y="21594"/>
                  <a:pt x="1512" y="21594"/>
                </a:cubicBezTo>
                <a:lnTo>
                  <a:pt x="20086" y="21594"/>
                </a:lnTo>
                <a:cubicBezTo>
                  <a:pt x="20530" y="21594"/>
                  <a:pt x="20797" y="21597"/>
                  <a:pt x="20974" y="21455"/>
                </a:cubicBezTo>
                <a:cubicBezTo>
                  <a:pt x="21230" y="21277"/>
                  <a:pt x="21432" y="20891"/>
                  <a:pt x="21525" y="20402"/>
                </a:cubicBezTo>
                <a:cubicBezTo>
                  <a:pt x="21599" y="20063"/>
                  <a:pt x="21598" y="19553"/>
                  <a:pt x="21598" y="18704"/>
                </a:cubicBezTo>
                <a:lnTo>
                  <a:pt x="21598" y="2890"/>
                </a:lnTo>
                <a:cubicBezTo>
                  <a:pt x="21598" y="2041"/>
                  <a:pt x="21599" y="1531"/>
                  <a:pt x="21525" y="1192"/>
                </a:cubicBezTo>
                <a:cubicBezTo>
                  <a:pt x="21432" y="703"/>
                  <a:pt x="21230" y="317"/>
                  <a:pt x="20974" y="139"/>
                </a:cubicBezTo>
                <a:cubicBezTo>
                  <a:pt x="20797" y="-3"/>
                  <a:pt x="20530" y="0"/>
                  <a:pt x="20086" y="0"/>
                </a:cubicBezTo>
                <a:lnTo>
                  <a:pt x="1512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46" name="Google Shape;346;p13"/>
          <p:cNvPicPr preferRelativeResize="0"/>
          <p:nvPr/>
        </p:nvPicPr>
        <p:blipFill rotWithShape="1">
          <a:blip r:embed="rId8">
            <a:alphaModFix/>
          </a:blip>
          <a:srcRect b="2024" l="0" r="0" t="2033"/>
          <a:stretch/>
        </p:blipFill>
        <p:spPr>
          <a:xfrm>
            <a:off x="4039218" y="1595625"/>
            <a:ext cx="2044214" cy="1017192"/>
          </a:xfrm>
          <a:custGeom>
            <a:rect b="b" l="l" r="r" t="t"/>
            <a:pathLst>
              <a:path extrusionOk="0" h="21596" w="21598">
                <a:moveTo>
                  <a:pt x="2587" y="0"/>
                </a:moveTo>
                <a:cubicBezTo>
                  <a:pt x="1828" y="0"/>
                  <a:pt x="1373" y="-2"/>
                  <a:pt x="1069" y="253"/>
                </a:cubicBezTo>
                <a:cubicBezTo>
                  <a:pt x="632" y="573"/>
                  <a:pt x="285" y="1269"/>
                  <a:pt x="126" y="2149"/>
                </a:cubicBezTo>
                <a:cubicBezTo>
                  <a:pt x="-1" y="2759"/>
                  <a:pt x="0" y="3674"/>
                  <a:pt x="0" y="5199"/>
                </a:cubicBezTo>
                <a:lnTo>
                  <a:pt x="0" y="16397"/>
                </a:lnTo>
                <a:cubicBezTo>
                  <a:pt x="0" y="17922"/>
                  <a:pt x="-1" y="18837"/>
                  <a:pt x="126" y="19447"/>
                </a:cubicBezTo>
                <a:cubicBezTo>
                  <a:pt x="285" y="20327"/>
                  <a:pt x="632" y="21023"/>
                  <a:pt x="1069" y="21343"/>
                </a:cubicBezTo>
                <a:cubicBezTo>
                  <a:pt x="1373" y="21598"/>
                  <a:pt x="1828" y="21596"/>
                  <a:pt x="2587" y="21596"/>
                </a:cubicBezTo>
                <a:lnTo>
                  <a:pt x="19011" y="21596"/>
                </a:lnTo>
                <a:cubicBezTo>
                  <a:pt x="19770" y="21596"/>
                  <a:pt x="20225" y="21598"/>
                  <a:pt x="20529" y="21343"/>
                </a:cubicBezTo>
                <a:cubicBezTo>
                  <a:pt x="20966" y="21023"/>
                  <a:pt x="21313" y="20327"/>
                  <a:pt x="21472" y="19447"/>
                </a:cubicBezTo>
                <a:cubicBezTo>
                  <a:pt x="21599" y="18837"/>
                  <a:pt x="21598" y="17922"/>
                  <a:pt x="21598" y="16397"/>
                </a:cubicBezTo>
                <a:lnTo>
                  <a:pt x="21598" y="5199"/>
                </a:lnTo>
                <a:cubicBezTo>
                  <a:pt x="21598" y="3674"/>
                  <a:pt x="21599" y="2759"/>
                  <a:pt x="21472" y="2149"/>
                </a:cubicBezTo>
                <a:cubicBezTo>
                  <a:pt x="21313" y="1269"/>
                  <a:pt x="20966" y="573"/>
                  <a:pt x="20529" y="253"/>
                </a:cubicBezTo>
                <a:cubicBezTo>
                  <a:pt x="20225" y="-2"/>
                  <a:pt x="19770" y="0"/>
                  <a:pt x="19011" y="0"/>
                </a:cubicBezTo>
                <a:lnTo>
                  <a:pt x="2587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47" name="Google Shape;347;p13"/>
          <p:cNvPicPr preferRelativeResize="0"/>
          <p:nvPr/>
        </p:nvPicPr>
        <p:blipFill rotWithShape="1">
          <a:blip r:embed="rId9">
            <a:alphaModFix/>
          </a:blip>
          <a:srcRect b="0" l="2487" r="2484" t="0"/>
          <a:stretch/>
        </p:blipFill>
        <p:spPr>
          <a:xfrm>
            <a:off x="4039218" y="2750710"/>
            <a:ext cx="2044304" cy="1017086"/>
          </a:xfrm>
          <a:custGeom>
            <a:rect b="b" l="l" r="r" t="t"/>
            <a:pathLst>
              <a:path extrusionOk="0" h="21600" w="21600">
                <a:moveTo>
                  <a:pt x="2617" y="0"/>
                </a:moveTo>
                <a:cubicBezTo>
                  <a:pt x="1849" y="0"/>
                  <a:pt x="1389" y="4"/>
                  <a:pt x="1082" y="261"/>
                </a:cubicBezTo>
                <a:cubicBezTo>
                  <a:pt x="639" y="585"/>
                  <a:pt x="291" y="1285"/>
                  <a:pt x="130" y="2174"/>
                </a:cubicBezTo>
                <a:cubicBezTo>
                  <a:pt x="2" y="2792"/>
                  <a:pt x="0" y="3716"/>
                  <a:pt x="0" y="5259"/>
                </a:cubicBezTo>
                <a:lnTo>
                  <a:pt x="0" y="16341"/>
                </a:lnTo>
                <a:cubicBezTo>
                  <a:pt x="0" y="17884"/>
                  <a:pt x="2" y="18808"/>
                  <a:pt x="130" y="19426"/>
                </a:cubicBezTo>
                <a:cubicBezTo>
                  <a:pt x="291" y="20315"/>
                  <a:pt x="639" y="21015"/>
                  <a:pt x="1082" y="21339"/>
                </a:cubicBezTo>
                <a:cubicBezTo>
                  <a:pt x="1389" y="21596"/>
                  <a:pt x="1849" y="21600"/>
                  <a:pt x="2617" y="21600"/>
                </a:cubicBezTo>
                <a:lnTo>
                  <a:pt x="18983" y="21600"/>
                </a:lnTo>
                <a:cubicBezTo>
                  <a:pt x="19751" y="21600"/>
                  <a:pt x="20211" y="21596"/>
                  <a:pt x="20518" y="21339"/>
                </a:cubicBezTo>
                <a:cubicBezTo>
                  <a:pt x="20961" y="21015"/>
                  <a:pt x="21309" y="20315"/>
                  <a:pt x="21470" y="19426"/>
                </a:cubicBezTo>
                <a:cubicBezTo>
                  <a:pt x="21598" y="18808"/>
                  <a:pt x="21600" y="17884"/>
                  <a:pt x="21600" y="16341"/>
                </a:cubicBezTo>
                <a:lnTo>
                  <a:pt x="21600" y="5259"/>
                </a:lnTo>
                <a:cubicBezTo>
                  <a:pt x="21600" y="3716"/>
                  <a:pt x="21598" y="2792"/>
                  <a:pt x="21470" y="2174"/>
                </a:cubicBezTo>
                <a:cubicBezTo>
                  <a:pt x="21309" y="1285"/>
                  <a:pt x="20961" y="585"/>
                  <a:pt x="20518" y="261"/>
                </a:cubicBezTo>
                <a:cubicBezTo>
                  <a:pt x="20211" y="4"/>
                  <a:pt x="19751" y="0"/>
                  <a:pt x="18983" y="0"/>
                </a:cubicBezTo>
                <a:lnTo>
                  <a:pt x="2617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48" name="Google Shape;348;p13"/>
          <p:cNvPicPr preferRelativeResize="0"/>
          <p:nvPr/>
        </p:nvPicPr>
        <p:blipFill rotWithShape="1">
          <a:blip r:embed="rId10">
            <a:alphaModFix/>
          </a:blip>
          <a:srcRect b="11766" l="798" r="793" t="11774"/>
          <a:stretch/>
        </p:blipFill>
        <p:spPr>
          <a:xfrm>
            <a:off x="4039218" y="3905794"/>
            <a:ext cx="2044304" cy="1017192"/>
          </a:xfrm>
          <a:custGeom>
            <a:rect b="b" l="l" r="r" t="t"/>
            <a:pathLst>
              <a:path extrusionOk="0" h="21600" w="21600">
                <a:moveTo>
                  <a:pt x="2470" y="0"/>
                </a:moveTo>
                <a:cubicBezTo>
                  <a:pt x="1745" y="0"/>
                  <a:pt x="1309" y="1"/>
                  <a:pt x="1019" y="244"/>
                </a:cubicBezTo>
                <a:cubicBezTo>
                  <a:pt x="601" y="550"/>
                  <a:pt x="274" y="1208"/>
                  <a:pt x="122" y="2048"/>
                </a:cubicBezTo>
                <a:cubicBezTo>
                  <a:pt x="1" y="2630"/>
                  <a:pt x="0" y="3508"/>
                  <a:pt x="0" y="4964"/>
                </a:cubicBezTo>
                <a:lnTo>
                  <a:pt x="0" y="16636"/>
                </a:lnTo>
                <a:cubicBezTo>
                  <a:pt x="0" y="18092"/>
                  <a:pt x="1" y="18961"/>
                  <a:pt x="122" y="19544"/>
                </a:cubicBezTo>
                <a:cubicBezTo>
                  <a:pt x="274" y="20383"/>
                  <a:pt x="601" y="21050"/>
                  <a:pt x="1019" y="21356"/>
                </a:cubicBezTo>
                <a:cubicBezTo>
                  <a:pt x="1309" y="21599"/>
                  <a:pt x="1745" y="21600"/>
                  <a:pt x="2470" y="21600"/>
                </a:cubicBezTo>
                <a:lnTo>
                  <a:pt x="19130" y="21600"/>
                </a:lnTo>
                <a:cubicBezTo>
                  <a:pt x="19855" y="21600"/>
                  <a:pt x="20291" y="21599"/>
                  <a:pt x="20581" y="21356"/>
                </a:cubicBezTo>
                <a:cubicBezTo>
                  <a:pt x="20999" y="21050"/>
                  <a:pt x="21326" y="20383"/>
                  <a:pt x="21478" y="19544"/>
                </a:cubicBezTo>
                <a:cubicBezTo>
                  <a:pt x="21599" y="18961"/>
                  <a:pt x="21600" y="18092"/>
                  <a:pt x="21600" y="16636"/>
                </a:cubicBezTo>
                <a:lnTo>
                  <a:pt x="21600" y="4964"/>
                </a:lnTo>
                <a:cubicBezTo>
                  <a:pt x="21600" y="3508"/>
                  <a:pt x="21599" y="2630"/>
                  <a:pt x="21478" y="2048"/>
                </a:cubicBezTo>
                <a:cubicBezTo>
                  <a:pt x="21326" y="1208"/>
                  <a:pt x="20999" y="550"/>
                  <a:pt x="20581" y="244"/>
                </a:cubicBezTo>
                <a:cubicBezTo>
                  <a:pt x="20291" y="1"/>
                  <a:pt x="19855" y="0"/>
                  <a:pt x="19130" y="0"/>
                </a:cubicBezTo>
                <a:lnTo>
                  <a:pt x="2470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49" name="Google Shape;349;p13"/>
          <p:cNvPicPr preferRelativeResize="0"/>
          <p:nvPr/>
        </p:nvPicPr>
        <p:blipFill rotWithShape="1">
          <a:blip r:embed="rId11">
            <a:alphaModFix/>
          </a:blip>
          <a:srcRect b="0" l="0" r="6" t="0"/>
          <a:stretch/>
        </p:blipFill>
        <p:spPr>
          <a:xfrm>
            <a:off x="6247787" y="1011331"/>
            <a:ext cx="2707483" cy="1334214"/>
          </a:xfrm>
          <a:custGeom>
            <a:rect b="b" l="l" r="r" t="t"/>
            <a:pathLst>
              <a:path extrusionOk="0" h="21600" w="21598">
                <a:moveTo>
                  <a:pt x="1061" y="0"/>
                </a:moveTo>
                <a:cubicBezTo>
                  <a:pt x="963" y="28"/>
                  <a:pt x="854" y="42"/>
                  <a:pt x="782" y="103"/>
                </a:cubicBezTo>
                <a:cubicBezTo>
                  <a:pt x="461" y="340"/>
                  <a:pt x="209" y="852"/>
                  <a:pt x="92" y="1503"/>
                </a:cubicBezTo>
                <a:cubicBezTo>
                  <a:pt x="-1" y="1955"/>
                  <a:pt x="0" y="2636"/>
                  <a:pt x="0" y="3765"/>
                </a:cubicBezTo>
                <a:lnTo>
                  <a:pt x="0" y="17835"/>
                </a:lnTo>
                <a:cubicBezTo>
                  <a:pt x="0" y="18964"/>
                  <a:pt x="-1" y="19638"/>
                  <a:pt x="92" y="20090"/>
                </a:cubicBezTo>
                <a:cubicBezTo>
                  <a:pt x="209" y="20741"/>
                  <a:pt x="461" y="21254"/>
                  <a:pt x="782" y="21491"/>
                </a:cubicBezTo>
                <a:cubicBezTo>
                  <a:pt x="855" y="21553"/>
                  <a:pt x="966" y="21572"/>
                  <a:pt x="1067" y="21600"/>
                </a:cubicBezTo>
                <a:lnTo>
                  <a:pt x="20534" y="21600"/>
                </a:lnTo>
                <a:cubicBezTo>
                  <a:pt x="20635" y="21572"/>
                  <a:pt x="20743" y="21552"/>
                  <a:pt x="20816" y="21491"/>
                </a:cubicBezTo>
                <a:cubicBezTo>
                  <a:pt x="21137" y="21254"/>
                  <a:pt x="21389" y="20741"/>
                  <a:pt x="21506" y="20090"/>
                </a:cubicBezTo>
                <a:cubicBezTo>
                  <a:pt x="21599" y="19638"/>
                  <a:pt x="21598" y="18964"/>
                  <a:pt x="21598" y="17835"/>
                </a:cubicBezTo>
                <a:lnTo>
                  <a:pt x="21598" y="3765"/>
                </a:lnTo>
                <a:cubicBezTo>
                  <a:pt x="21598" y="2636"/>
                  <a:pt x="21599" y="1955"/>
                  <a:pt x="21506" y="1503"/>
                </a:cubicBezTo>
                <a:cubicBezTo>
                  <a:pt x="21389" y="852"/>
                  <a:pt x="21137" y="340"/>
                  <a:pt x="20816" y="103"/>
                </a:cubicBezTo>
                <a:cubicBezTo>
                  <a:pt x="20745" y="42"/>
                  <a:pt x="20638" y="28"/>
                  <a:pt x="20540" y="0"/>
                </a:cubicBezTo>
                <a:lnTo>
                  <a:pt x="1061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50" name="Google Shape;350;p13"/>
          <p:cNvPicPr preferRelativeResize="0"/>
          <p:nvPr/>
        </p:nvPicPr>
        <p:blipFill rotWithShape="1">
          <a:blip r:embed="rId12">
            <a:alphaModFix/>
          </a:blip>
          <a:srcRect b="7" l="0" r="6" t="23"/>
          <a:stretch/>
        </p:blipFill>
        <p:spPr>
          <a:xfrm>
            <a:off x="6247787" y="2444199"/>
            <a:ext cx="2707483" cy="534591"/>
          </a:xfrm>
          <a:custGeom>
            <a:rect b="b" l="l" r="r" t="t"/>
            <a:pathLst>
              <a:path extrusionOk="0" h="21600" w="21598">
                <a:moveTo>
                  <a:pt x="1092" y="0"/>
                </a:moveTo>
                <a:cubicBezTo>
                  <a:pt x="971" y="68"/>
                  <a:pt x="853" y="129"/>
                  <a:pt x="769" y="305"/>
                </a:cubicBezTo>
                <a:cubicBezTo>
                  <a:pt x="454" y="886"/>
                  <a:pt x="207" y="2140"/>
                  <a:pt x="92" y="3736"/>
                </a:cubicBezTo>
                <a:cubicBezTo>
                  <a:pt x="1" y="4844"/>
                  <a:pt x="0" y="6500"/>
                  <a:pt x="0" y="9269"/>
                </a:cubicBezTo>
                <a:lnTo>
                  <a:pt x="0" y="12315"/>
                </a:lnTo>
                <a:cubicBezTo>
                  <a:pt x="0" y="15084"/>
                  <a:pt x="1" y="16756"/>
                  <a:pt x="92" y="17864"/>
                </a:cubicBezTo>
                <a:cubicBezTo>
                  <a:pt x="207" y="19460"/>
                  <a:pt x="454" y="20714"/>
                  <a:pt x="769" y="21295"/>
                </a:cubicBezTo>
                <a:cubicBezTo>
                  <a:pt x="853" y="21471"/>
                  <a:pt x="971" y="21532"/>
                  <a:pt x="1092" y="21600"/>
                </a:cubicBezTo>
                <a:lnTo>
                  <a:pt x="20509" y="21600"/>
                </a:lnTo>
                <a:cubicBezTo>
                  <a:pt x="20630" y="21532"/>
                  <a:pt x="20745" y="21471"/>
                  <a:pt x="20828" y="21295"/>
                </a:cubicBezTo>
                <a:cubicBezTo>
                  <a:pt x="21143" y="20714"/>
                  <a:pt x="21394" y="19460"/>
                  <a:pt x="21509" y="17864"/>
                </a:cubicBezTo>
                <a:cubicBezTo>
                  <a:pt x="21600" y="16756"/>
                  <a:pt x="21598" y="15084"/>
                  <a:pt x="21598" y="12315"/>
                </a:cubicBezTo>
                <a:lnTo>
                  <a:pt x="21598" y="9269"/>
                </a:lnTo>
                <a:cubicBezTo>
                  <a:pt x="21598" y="6500"/>
                  <a:pt x="21600" y="4844"/>
                  <a:pt x="21509" y="3736"/>
                </a:cubicBezTo>
                <a:cubicBezTo>
                  <a:pt x="21394" y="2140"/>
                  <a:pt x="21143" y="886"/>
                  <a:pt x="20828" y="305"/>
                </a:cubicBezTo>
                <a:cubicBezTo>
                  <a:pt x="20745" y="129"/>
                  <a:pt x="20630" y="68"/>
                  <a:pt x="20509" y="0"/>
                </a:cubicBezTo>
                <a:lnTo>
                  <a:pt x="1092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4"/>
          <p:cNvSpPr txBox="1"/>
          <p:nvPr/>
        </p:nvSpPr>
        <p:spPr>
          <a:xfrm>
            <a:off x="465805" y="432992"/>
            <a:ext cx="4434211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Публикация приложения</a:t>
            </a:r>
            <a:endParaRPr/>
          </a:p>
        </p:txBody>
      </p:sp>
      <p:pic>
        <p:nvPicPr>
          <p:cNvPr descr="Рисунок 7" id="356" name="Google Shape;356;p14"/>
          <p:cNvPicPr preferRelativeResize="0"/>
          <p:nvPr/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3" id="357" name="Google Shape;357;p14"/>
          <p:cNvPicPr preferRelativeResize="0"/>
          <p:nvPr/>
        </p:nvPicPr>
        <p:blipFill rotWithShape="1">
          <a:blip r:embed="rId4">
            <a:alphaModFix/>
          </a:blip>
          <a:srcRect b="0" l="2988" r="2995" t="0"/>
          <a:stretch/>
        </p:blipFill>
        <p:spPr>
          <a:xfrm>
            <a:off x="556613" y="978214"/>
            <a:ext cx="1586708" cy="4001217"/>
          </a:xfrm>
          <a:custGeom>
            <a:rect b="b" l="l" r="r" t="t"/>
            <a:pathLst>
              <a:path extrusionOk="0" h="21600" w="21600">
                <a:moveTo>
                  <a:pt x="3312" y="0"/>
                </a:moveTo>
                <a:cubicBezTo>
                  <a:pt x="2340" y="0"/>
                  <a:pt x="1756" y="0"/>
                  <a:pt x="1367" y="64"/>
                </a:cubicBezTo>
                <a:cubicBezTo>
                  <a:pt x="807" y="145"/>
                  <a:pt x="366" y="320"/>
                  <a:pt x="162" y="542"/>
                </a:cubicBezTo>
                <a:cubicBezTo>
                  <a:pt x="0" y="696"/>
                  <a:pt x="0" y="928"/>
                  <a:pt x="0" y="1313"/>
                </a:cubicBezTo>
                <a:lnTo>
                  <a:pt x="0" y="20287"/>
                </a:lnTo>
                <a:cubicBezTo>
                  <a:pt x="0" y="20672"/>
                  <a:pt x="0" y="20902"/>
                  <a:pt x="162" y="21056"/>
                </a:cubicBezTo>
                <a:cubicBezTo>
                  <a:pt x="366" y="21278"/>
                  <a:pt x="807" y="21455"/>
                  <a:pt x="1367" y="21536"/>
                </a:cubicBezTo>
                <a:cubicBezTo>
                  <a:pt x="1756" y="21600"/>
                  <a:pt x="2340" y="21600"/>
                  <a:pt x="3312" y="21600"/>
                </a:cubicBezTo>
                <a:lnTo>
                  <a:pt x="18288" y="21600"/>
                </a:lnTo>
                <a:cubicBezTo>
                  <a:pt x="19260" y="21600"/>
                  <a:pt x="19844" y="21600"/>
                  <a:pt x="20233" y="21536"/>
                </a:cubicBezTo>
                <a:cubicBezTo>
                  <a:pt x="20793" y="21455"/>
                  <a:pt x="21234" y="21278"/>
                  <a:pt x="21438" y="21056"/>
                </a:cubicBezTo>
                <a:cubicBezTo>
                  <a:pt x="21600" y="20902"/>
                  <a:pt x="21600" y="20672"/>
                  <a:pt x="21600" y="20287"/>
                </a:cubicBezTo>
                <a:lnTo>
                  <a:pt x="21600" y="1313"/>
                </a:lnTo>
                <a:cubicBezTo>
                  <a:pt x="21600" y="928"/>
                  <a:pt x="21600" y="696"/>
                  <a:pt x="21438" y="542"/>
                </a:cubicBezTo>
                <a:cubicBezTo>
                  <a:pt x="21234" y="320"/>
                  <a:pt x="20793" y="145"/>
                  <a:pt x="20233" y="64"/>
                </a:cubicBezTo>
                <a:cubicBezTo>
                  <a:pt x="19844" y="0"/>
                  <a:pt x="19260" y="0"/>
                  <a:pt x="18288" y="0"/>
                </a:cubicBezTo>
                <a:lnTo>
                  <a:pt x="3312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58" name="Google Shape;358;p14"/>
          <p:cNvPicPr preferRelativeResize="0"/>
          <p:nvPr/>
        </p:nvPicPr>
        <p:blipFill rotWithShape="1">
          <a:blip r:embed="rId5">
            <a:alphaModFix/>
          </a:blip>
          <a:srcRect b="7744" l="1776" r="274" t="7763"/>
          <a:stretch/>
        </p:blipFill>
        <p:spPr>
          <a:xfrm>
            <a:off x="2417137" y="1030225"/>
            <a:ext cx="2126854" cy="542530"/>
          </a:xfrm>
          <a:custGeom>
            <a:rect b="b" l="l" r="r" t="t"/>
            <a:pathLst>
              <a:path extrusionOk="0" h="21600" w="21599">
                <a:moveTo>
                  <a:pt x="1564" y="0"/>
                </a:moveTo>
                <a:cubicBezTo>
                  <a:pt x="1105" y="0"/>
                  <a:pt x="828" y="0"/>
                  <a:pt x="645" y="300"/>
                </a:cubicBezTo>
                <a:cubicBezTo>
                  <a:pt x="381" y="677"/>
                  <a:pt x="173" y="1492"/>
                  <a:pt x="77" y="2528"/>
                </a:cubicBezTo>
                <a:cubicBezTo>
                  <a:pt x="0" y="3247"/>
                  <a:pt x="0" y="4334"/>
                  <a:pt x="0" y="6131"/>
                </a:cubicBezTo>
                <a:lnTo>
                  <a:pt x="0" y="15469"/>
                </a:lnTo>
                <a:cubicBezTo>
                  <a:pt x="0" y="17266"/>
                  <a:pt x="0" y="18353"/>
                  <a:pt x="77" y="19072"/>
                </a:cubicBezTo>
                <a:cubicBezTo>
                  <a:pt x="173" y="20108"/>
                  <a:pt x="381" y="20923"/>
                  <a:pt x="645" y="21300"/>
                </a:cubicBezTo>
                <a:cubicBezTo>
                  <a:pt x="828" y="21600"/>
                  <a:pt x="1105" y="21600"/>
                  <a:pt x="1564" y="21600"/>
                </a:cubicBezTo>
                <a:lnTo>
                  <a:pt x="20040" y="21600"/>
                </a:lnTo>
                <a:cubicBezTo>
                  <a:pt x="20499" y="21600"/>
                  <a:pt x="20772" y="21600"/>
                  <a:pt x="20955" y="21300"/>
                </a:cubicBezTo>
                <a:cubicBezTo>
                  <a:pt x="21219" y="20923"/>
                  <a:pt x="21427" y="20108"/>
                  <a:pt x="21523" y="19072"/>
                </a:cubicBezTo>
                <a:cubicBezTo>
                  <a:pt x="21600" y="18353"/>
                  <a:pt x="21600" y="17266"/>
                  <a:pt x="21600" y="15469"/>
                </a:cubicBezTo>
                <a:lnTo>
                  <a:pt x="21600" y="6131"/>
                </a:lnTo>
                <a:cubicBezTo>
                  <a:pt x="21600" y="4334"/>
                  <a:pt x="21600" y="3247"/>
                  <a:pt x="21523" y="2528"/>
                </a:cubicBezTo>
                <a:cubicBezTo>
                  <a:pt x="21427" y="1492"/>
                  <a:pt x="21219" y="677"/>
                  <a:pt x="20955" y="300"/>
                </a:cubicBezTo>
                <a:cubicBezTo>
                  <a:pt x="20772" y="0"/>
                  <a:pt x="20499" y="0"/>
                  <a:pt x="20040" y="0"/>
                </a:cubicBezTo>
                <a:lnTo>
                  <a:pt x="1564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59" name="Google Shape;359;p14"/>
          <p:cNvPicPr preferRelativeResize="0"/>
          <p:nvPr/>
        </p:nvPicPr>
        <p:blipFill rotWithShape="1">
          <a:blip r:embed="rId6">
            <a:alphaModFix/>
          </a:blip>
          <a:srcRect b="0" l="254" r="259" t="0"/>
          <a:stretch/>
        </p:blipFill>
        <p:spPr>
          <a:xfrm>
            <a:off x="2429291" y="1792797"/>
            <a:ext cx="3304382" cy="1686293"/>
          </a:xfrm>
          <a:custGeom>
            <a:rect b="b" l="l" r="r" t="t"/>
            <a:pathLst>
              <a:path extrusionOk="0" h="21600" w="21599">
                <a:moveTo>
                  <a:pt x="1619" y="0"/>
                </a:moveTo>
                <a:cubicBezTo>
                  <a:pt x="1144" y="0"/>
                  <a:pt x="859" y="2"/>
                  <a:pt x="669" y="158"/>
                </a:cubicBezTo>
                <a:cubicBezTo>
                  <a:pt x="395" y="353"/>
                  <a:pt x="180" y="775"/>
                  <a:pt x="80" y="1312"/>
                </a:cubicBezTo>
                <a:cubicBezTo>
                  <a:pt x="1" y="1684"/>
                  <a:pt x="0" y="2242"/>
                  <a:pt x="0" y="3172"/>
                </a:cubicBezTo>
                <a:lnTo>
                  <a:pt x="0" y="18428"/>
                </a:lnTo>
                <a:cubicBezTo>
                  <a:pt x="0" y="19358"/>
                  <a:pt x="1" y="19916"/>
                  <a:pt x="80" y="20288"/>
                </a:cubicBezTo>
                <a:cubicBezTo>
                  <a:pt x="180" y="20825"/>
                  <a:pt x="395" y="21247"/>
                  <a:pt x="669" y="21442"/>
                </a:cubicBezTo>
                <a:cubicBezTo>
                  <a:pt x="859" y="21598"/>
                  <a:pt x="1144" y="21600"/>
                  <a:pt x="1619" y="21600"/>
                </a:cubicBezTo>
                <a:lnTo>
                  <a:pt x="19983" y="21600"/>
                </a:lnTo>
                <a:cubicBezTo>
                  <a:pt x="20458" y="21600"/>
                  <a:pt x="20742" y="21598"/>
                  <a:pt x="20932" y="21442"/>
                </a:cubicBezTo>
                <a:cubicBezTo>
                  <a:pt x="21206" y="21247"/>
                  <a:pt x="21421" y="20825"/>
                  <a:pt x="21521" y="20288"/>
                </a:cubicBezTo>
                <a:cubicBezTo>
                  <a:pt x="21600" y="19916"/>
                  <a:pt x="21599" y="19358"/>
                  <a:pt x="21599" y="18428"/>
                </a:cubicBezTo>
                <a:lnTo>
                  <a:pt x="21599" y="3172"/>
                </a:lnTo>
                <a:cubicBezTo>
                  <a:pt x="21599" y="2242"/>
                  <a:pt x="21600" y="1684"/>
                  <a:pt x="21521" y="1312"/>
                </a:cubicBezTo>
                <a:cubicBezTo>
                  <a:pt x="21421" y="775"/>
                  <a:pt x="21206" y="353"/>
                  <a:pt x="20932" y="158"/>
                </a:cubicBezTo>
                <a:cubicBezTo>
                  <a:pt x="20742" y="2"/>
                  <a:pt x="20458" y="0"/>
                  <a:pt x="19983" y="0"/>
                </a:cubicBezTo>
                <a:lnTo>
                  <a:pt x="1619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5"/>
          <p:cNvSpPr txBox="1"/>
          <p:nvPr/>
        </p:nvSpPr>
        <p:spPr>
          <a:xfrm>
            <a:off x="465805" y="432992"/>
            <a:ext cx="5543110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Регистрация приложения в Telegram</a:t>
            </a:r>
            <a:endParaRPr/>
          </a:p>
        </p:txBody>
      </p:sp>
      <p:pic>
        <p:nvPicPr>
          <p:cNvPr descr="Рисунок 7" id="365" name="Google Shape;365;p15"/>
          <p:cNvPicPr preferRelativeResize="0"/>
          <p:nvPr/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3" id="366" name="Google Shape;366;p15"/>
          <p:cNvPicPr preferRelativeResize="0"/>
          <p:nvPr/>
        </p:nvPicPr>
        <p:blipFill rotWithShape="1">
          <a:blip r:embed="rId4">
            <a:alphaModFix/>
          </a:blip>
          <a:srcRect b="798" l="0" r="6" t="803"/>
          <a:stretch/>
        </p:blipFill>
        <p:spPr>
          <a:xfrm>
            <a:off x="478348" y="976895"/>
            <a:ext cx="2823372" cy="733426"/>
          </a:xfrm>
          <a:custGeom>
            <a:rect b="b" l="l" r="r" t="t"/>
            <a:pathLst>
              <a:path extrusionOk="0" h="21600" w="21597">
                <a:moveTo>
                  <a:pt x="1852" y="0"/>
                </a:moveTo>
                <a:cubicBezTo>
                  <a:pt x="1309" y="0"/>
                  <a:pt x="982" y="1"/>
                  <a:pt x="765" y="351"/>
                </a:cubicBezTo>
                <a:cubicBezTo>
                  <a:pt x="452" y="790"/>
                  <a:pt x="205" y="1739"/>
                  <a:pt x="91" y="2945"/>
                </a:cubicBezTo>
                <a:cubicBezTo>
                  <a:pt x="0" y="3782"/>
                  <a:pt x="0" y="5038"/>
                  <a:pt x="0" y="7130"/>
                </a:cubicBezTo>
                <a:lnTo>
                  <a:pt x="0" y="14470"/>
                </a:lnTo>
                <a:cubicBezTo>
                  <a:pt x="0" y="16562"/>
                  <a:pt x="0" y="17818"/>
                  <a:pt x="91" y="18655"/>
                </a:cubicBezTo>
                <a:cubicBezTo>
                  <a:pt x="205" y="19861"/>
                  <a:pt x="452" y="20810"/>
                  <a:pt x="765" y="21249"/>
                </a:cubicBezTo>
                <a:cubicBezTo>
                  <a:pt x="982" y="21599"/>
                  <a:pt x="1309" y="21600"/>
                  <a:pt x="1852" y="21600"/>
                </a:cubicBezTo>
                <a:lnTo>
                  <a:pt x="19748" y="21600"/>
                </a:lnTo>
                <a:cubicBezTo>
                  <a:pt x="20292" y="21600"/>
                  <a:pt x="20615" y="21599"/>
                  <a:pt x="20832" y="21249"/>
                </a:cubicBezTo>
                <a:cubicBezTo>
                  <a:pt x="21146" y="20810"/>
                  <a:pt x="21395" y="19861"/>
                  <a:pt x="21509" y="18655"/>
                </a:cubicBezTo>
                <a:cubicBezTo>
                  <a:pt x="21600" y="17818"/>
                  <a:pt x="21597" y="16562"/>
                  <a:pt x="21597" y="14470"/>
                </a:cubicBezTo>
                <a:lnTo>
                  <a:pt x="21597" y="7130"/>
                </a:lnTo>
                <a:cubicBezTo>
                  <a:pt x="21597" y="5038"/>
                  <a:pt x="21600" y="3782"/>
                  <a:pt x="21509" y="2945"/>
                </a:cubicBezTo>
                <a:cubicBezTo>
                  <a:pt x="21395" y="1739"/>
                  <a:pt x="21146" y="790"/>
                  <a:pt x="20832" y="351"/>
                </a:cubicBezTo>
                <a:cubicBezTo>
                  <a:pt x="20615" y="1"/>
                  <a:pt x="20292" y="0"/>
                  <a:pt x="19748" y="0"/>
                </a:cubicBezTo>
                <a:lnTo>
                  <a:pt x="1852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67" name="Google Shape;367;p15"/>
          <p:cNvPicPr preferRelativeResize="0"/>
          <p:nvPr/>
        </p:nvPicPr>
        <p:blipFill rotWithShape="1">
          <a:blip r:embed="rId5">
            <a:alphaModFix/>
          </a:blip>
          <a:srcRect b="1264" l="0" r="1" t="1271"/>
          <a:stretch/>
        </p:blipFill>
        <p:spPr>
          <a:xfrm>
            <a:off x="478349" y="1777969"/>
            <a:ext cx="2823370" cy="1174355"/>
          </a:xfrm>
          <a:custGeom>
            <a:rect b="b" l="l" r="r" t="t"/>
            <a:pathLst>
              <a:path extrusionOk="0" h="21600" w="21600">
                <a:moveTo>
                  <a:pt x="1895" y="0"/>
                </a:moveTo>
                <a:cubicBezTo>
                  <a:pt x="1339" y="0"/>
                  <a:pt x="1006" y="3"/>
                  <a:pt x="783" y="226"/>
                </a:cubicBezTo>
                <a:cubicBezTo>
                  <a:pt x="463" y="507"/>
                  <a:pt x="211" y="1112"/>
                  <a:pt x="94" y="1883"/>
                </a:cubicBezTo>
                <a:cubicBezTo>
                  <a:pt x="1" y="2418"/>
                  <a:pt x="0" y="3218"/>
                  <a:pt x="0" y="4555"/>
                </a:cubicBezTo>
                <a:lnTo>
                  <a:pt x="0" y="17045"/>
                </a:lnTo>
                <a:cubicBezTo>
                  <a:pt x="0" y="18382"/>
                  <a:pt x="1" y="19182"/>
                  <a:pt x="94" y="19717"/>
                </a:cubicBezTo>
                <a:cubicBezTo>
                  <a:pt x="211" y="20488"/>
                  <a:pt x="463" y="21093"/>
                  <a:pt x="783" y="21374"/>
                </a:cubicBezTo>
                <a:cubicBezTo>
                  <a:pt x="1006" y="21597"/>
                  <a:pt x="1339" y="21600"/>
                  <a:pt x="1895" y="21600"/>
                </a:cubicBezTo>
                <a:lnTo>
                  <a:pt x="19705" y="21600"/>
                </a:lnTo>
                <a:cubicBezTo>
                  <a:pt x="20261" y="21600"/>
                  <a:pt x="20594" y="21597"/>
                  <a:pt x="20817" y="21374"/>
                </a:cubicBezTo>
                <a:cubicBezTo>
                  <a:pt x="21137" y="21093"/>
                  <a:pt x="21389" y="20488"/>
                  <a:pt x="21506" y="19717"/>
                </a:cubicBezTo>
                <a:cubicBezTo>
                  <a:pt x="21599" y="19182"/>
                  <a:pt x="21600" y="18382"/>
                  <a:pt x="21600" y="17045"/>
                </a:cubicBezTo>
                <a:lnTo>
                  <a:pt x="21600" y="4555"/>
                </a:lnTo>
                <a:cubicBezTo>
                  <a:pt x="21600" y="3218"/>
                  <a:pt x="21599" y="2418"/>
                  <a:pt x="21506" y="1883"/>
                </a:cubicBezTo>
                <a:cubicBezTo>
                  <a:pt x="21389" y="1112"/>
                  <a:pt x="21137" y="507"/>
                  <a:pt x="20817" y="226"/>
                </a:cubicBezTo>
                <a:cubicBezTo>
                  <a:pt x="20594" y="3"/>
                  <a:pt x="20261" y="0"/>
                  <a:pt x="19705" y="0"/>
                </a:cubicBezTo>
                <a:lnTo>
                  <a:pt x="1895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68" name="Google Shape;368;p15"/>
          <p:cNvPicPr preferRelativeResize="0"/>
          <p:nvPr/>
        </p:nvPicPr>
        <p:blipFill rotWithShape="1">
          <a:blip r:embed="rId6">
            <a:alphaModFix/>
          </a:blip>
          <a:srcRect b="0" l="455" r="452" t="0"/>
          <a:stretch/>
        </p:blipFill>
        <p:spPr>
          <a:xfrm>
            <a:off x="503287" y="3019972"/>
            <a:ext cx="2044305" cy="1844543"/>
          </a:xfrm>
          <a:custGeom>
            <a:rect b="b" l="l" r="r" t="t"/>
            <a:pathLst>
              <a:path extrusionOk="0" h="21599" w="21598">
                <a:moveTo>
                  <a:pt x="3279" y="0"/>
                </a:moveTo>
                <a:cubicBezTo>
                  <a:pt x="2317" y="0"/>
                  <a:pt x="1739" y="-1"/>
                  <a:pt x="1354" y="177"/>
                </a:cubicBezTo>
                <a:cubicBezTo>
                  <a:pt x="799" y="401"/>
                  <a:pt x="361" y="885"/>
                  <a:pt x="159" y="1501"/>
                </a:cubicBezTo>
                <a:cubicBezTo>
                  <a:pt x="-2" y="1927"/>
                  <a:pt x="0" y="2568"/>
                  <a:pt x="0" y="3634"/>
                </a:cubicBezTo>
                <a:lnTo>
                  <a:pt x="0" y="17961"/>
                </a:lnTo>
                <a:cubicBezTo>
                  <a:pt x="0" y="19026"/>
                  <a:pt x="-2" y="19667"/>
                  <a:pt x="159" y="20093"/>
                </a:cubicBezTo>
                <a:cubicBezTo>
                  <a:pt x="361" y="20709"/>
                  <a:pt x="799" y="21194"/>
                  <a:pt x="1354" y="21418"/>
                </a:cubicBezTo>
                <a:cubicBezTo>
                  <a:pt x="1739" y="21596"/>
                  <a:pt x="2317" y="21599"/>
                  <a:pt x="3279" y="21599"/>
                </a:cubicBezTo>
                <a:lnTo>
                  <a:pt x="18315" y="21599"/>
                </a:lnTo>
                <a:cubicBezTo>
                  <a:pt x="19277" y="21599"/>
                  <a:pt x="19859" y="21596"/>
                  <a:pt x="20244" y="21418"/>
                </a:cubicBezTo>
                <a:cubicBezTo>
                  <a:pt x="20799" y="21194"/>
                  <a:pt x="21232" y="20709"/>
                  <a:pt x="21434" y="20093"/>
                </a:cubicBezTo>
                <a:cubicBezTo>
                  <a:pt x="21595" y="19667"/>
                  <a:pt x="21598" y="19026"/>
                  <a:pt x="21598" y="17961"/>
                </a:cubicBezTo>
                <a:lnTo>
                  <a:pt x="21598" y="3634"/>
                </a:lnTo>
                <a:cubicBezTo>
                  <a:pt x="21598" y="2568"/>
                  <a:pt x="21595" y="1927"/>
                  <a:pt x="21434" y="1501"/>
                </a:cubicBezTo>
                <a:cubicBezTo>
                  <a:pt x="21232" y="885"/>
                  <a:pt x="20799" y="401"/>
                  <a:pt x="20244" y="177"/>
                </a:cubicBezTo>
                <a:cubicBezTo>
                  <a:pt x="19859" y="-1"/>
                  <a:pt x="19277" y="0"/>
                  <a:pt x="18315" y="0"/>
                </a:cubicBezTo>
                <a:lnTo>
                  <a:pt x="3279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69" name="Google Shape;369;p15"/>
          <p:cNvPicPr preferRelativeResize="0"/>
          <p:nvPr/>
        </p:nvPicPr>
        <p:blipFill rotWithShape="1">
          <a:blip r:embed="rId7">
            <a:alphaModFix/>
          </a:blip>
          <a:srcRect b="160" l="0" r="1" t="155"/>
          <a:stretch/>
        </p:blipFill>
        <p:spPr>
          <a:xfrm>
            <a:off x="3492960" y="990397"/>
            <a:ext cx="2582069" cy="3434955"/>
          </a:xfrm>
          <a:custGeom>
            <a:rect b="b" l="l" r="r" t="t"/>
            <a:pathLst>
              <a:path extrusionOk="0" h="21598" w="21600">
                <a:moveTo>
                  <a:pt x="2022" y="0"/>
                </a:moveTo>
                <a:cubicBezTo>
                  <a:pt x="1429" y="0"/>
                  <a:pt x="1074" y="0"/>
                  <a:pt x="837" y="75"/>
                </a:cubicBezTo>
                <a:cubicBezTo>
                  <a:pt x="495" y="168"/>
                  <a:pt x="224" y="372"/>
                  <a:pt x="100" y="629"/>
                </a:cubicBezTo>
                <a:cubicBezTo>
                  <a:pt x="1" y="807"/>
                  <a:pt x="0" y="1074"/>
                  <a:pt x="0" y="1520"/>
                </a:cubicBezTo>
                <a:lnTo>
                  <a:pt x="0" y="20081"/>
                </a:lnTo>
                <a:cubicBezTo>
                  <a:pt x="0" y="20527"/>
                  <a:pt x="1" y="20793"/>
                  <a:pt x="100" y="20972"/>
                </a:cubicBezTo>
                <a:cubicBezTo>
                  <a:pt x="224" y="21229"/>
                  <a:pt x="495" y="21432"/>
                  <a:pt x="837" y="21526"/>
                </a:cubicBezTo>
                <a:cubicBezTo>
                  <a:pt x="1074" y="21600"/>
                  <a:pt x="1429" y="21598"/>
                  <a:pt x="2022" y="21598"/>
                </a:cubicBezTo>
                <a:lnTo>
                  <a:pt x="19578" y="21598"/>
                </a:lnTo>
                <a:cubicBezTo>
                  <a:pt x="20171" y="21598"/>
                  <a:pt x="20529" y="21600"/>
                  <a:pt x="20767" y="21526"/>
                </a:cubicBezTo>
                <a:cubicBezTo>
                  <a:pt x="21109" y="21432"/>
                  <a:pt x="21376" y="21229"/>
                  <a:pt x="21500" y="20972"/>
                </a:cubicBezTo>
                <a:cubicBezTo>
                  <a:pt x="21599" y="20793"/>
                  <a:pt x="21600" y="20527"/>
                  <a:pt x="21600" y="20081"/>
                </a:cubicBezTo>
                <a:lnTo>
                  <a:pt x="21600" y="1520"/>
                </a:lnTo>
                <a:cubicBezTo>
                  <a:pt x="21600" y="1074"/>
                  <a:pt x="21599" y="807"/>
                  <a:pt x="21500" y="629"/>
                </a:cubicBezTo>
                <a:cubicBezTo>
                  <a:pt x="21376" y="372"/>
                  <a:pt x="21109" y="168"/>
                  <a:pt x="20767" y="75"/>
                </a:cubicBezTo>
                <a:cubicBezTo>
                  <a:pt x="20529" y="0"/>
                  <a:pt x="20171" y="0"/>
                  <a:pt x="19578" y="0"/>
                </a:cubicBezTo>
                <a:lnTo>
                  <a:pt x="2022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70" name="Google Shape;370;p15"/>
          <p:cNvPicPr preferRelativeResize="0"/>
          <p:nvPr/>
        </p:nvPicPr>
        <p:blipFill rotWithShape="1">
          <a:blip r:embed="rId8">
            <a:alphaModFix/>
          </a:blip>
          <a:srcRect b="875" l="0" r="0" t="882"/>
          <a:stretch/>
        </p:blipFill>
        <p:spPr>
          <a:xfrm>
            <a:off x="6266270" y="990398"/>
            <a:ext cx="1866345" cy="1727597"/>
          </a:xfrm>
          <a:custGeom>
            <a:rect b="b" l="l" r="r" t="t"/>
            <a:pathLst>
              <a:path extrusionOk="0" h="21600" w="21600">
                <a:moveTo>
                  <a:pt x="2021" y="0"/>
                </a:moveTo>
                <a:cubicBezTo>
                  <a:pt x="1428" y="0"/>
                  <a:pt x="1073" y="2"/>
                  <a:pt x="836" y="109"/>
                </a:cubicBezTo>
                <a:cubicBezTo>
                  <a:pt x="494" y="244"/>
                  <a:pt x="226" y="534"/>
                  <a:pt x="101" y="903"/>
                </a:cubicBezTo>
                <a:cubicBezTo>
                  <a:pt x="2" y="1159"/>
                  <a:pt x="0" y="1543"/>
                  <a:pt x="0" y="2183"/>
                </a:cubicBezTo>
                <a:lnTo>
                  <a:pt x="0" y="19417"/>
                </a:lnTo>
                <a:cubicBezTo>
                  <a:pt x="0" y="20057"/>
                  <a:pt x="2" y="20441"/>
                  <a:pt x="101" y="20697"/>
                </a:cubicBezTo>
                <a:cubicBezTo>
                  <a:pt x="226" y="21066"/>
                  <a:pt x="494" y="21356"/>
                  <a:pt x="836" y="21491"/>
                </a:cubicBezTo>
                <a:cubicBezTo>
                  <a:pt x="1073" y="21598"/>
                  <a:pt x="1428" y="21600"/>
                  <a:pt x="2021" y="21600"/>
                </a:cubicBezTo>
                <a:lnTo>
                  <a:pt x="19579" y="21600"/>
                </a:lnTo>
                <a:cubicBezTo>
                  <a:pt x="20172" y="21600"/>
                  <a:pt x="20527" y="21598"/>
                  <a:pt x="20764" y="21491"/>
                </a:cubicBezTo>
                <a:cubicBezTo>
                  <a:pt x="21106" y="21356"/>
                  <a:pt x="21374" y="21066"/>
                  <a:pt x="21499" y="20697"/>
                </a:cubicBezTo>
                <a:cubicBezTo>
                  <a:pt x="21598" y="20441"/>
                  <a:pt x="21600" y="20057"/>
                  <a:pt x="21600" y="19417"/>
                </a:cubicBezTo>
                <a:lnTo>
                  <a:pt x="21600" y="2183"/>
                </a:lnTo>
                <a:cubicBezTo>
                  <a:pt x="21600" y="1543"/>
                  <a:pt x="21598" y="1159"/>
                  <a:pt x="21499" y="903"/>
                </a:cubicBezTo>
                <a:cubicBezTo>
                  <a:pt x="21374" y="534"/>
                  <a:pt x="21106" y="244"/>
                  <a:pt x="20764" y="109"/>
                </a:cubicBezTo>
                <a:cubicBezTo>
                  <a:pt x="20527" y="2"/>
                  <a:pt x="20172" y="0"/>
                  <a:pt x="19579" y="0"/>
                </a:cubicBezTo>
                <a:lnTo>
                  <a:pt x="2021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Рисунок 3" id="371" name="Google Shape;371;p15"/>
          <p:cNvPicPr preferRelativeResize="0"/>
          <p:nvPr/>
        </p:nvPicPr>
        <p:blipFill rotWithShape="1">
          <a:blip r:embed="rId9">
            <a:alphaModFix/>
          </a:blip>
          <a:srcRect b="25912" l="1702" r="5185" t="437"/>
          <a:stretch/>
        </p:blipFill>
        <p:spPr>
          <a:xfrm>
            <a:off x="6266271" y="2795118"/>
            <a:ext cx="1506141" cy="2141936"/>
          </a:xfrm>
          <a:custGeom>
            <a:rect b="b" l="l" r="r" t="t"/>
            <a:pathLst>
              <a:path extrusionOk="0" h="21600" w="21600">
                <a:moveTo>
                  <a:pt x="2169" y="0"/>
                </a:moveTo>
                <a:cubicBezTo>
                  <a:pt x="1532" y="0"/>
                  <a:pt x="1154" y="1"/>
                  <a:pt x="899" y="76"/>
                </a:cubicBezTo>
                <a:cubicBezTo>
                  <a:pt x="532" y="170"/>
                  <a:pt x="242" y="374"/>
                  <a:pt x="108" y="632"/>
                </a:cubicBezTo>
                <a:cubicBezTo>
                  <a:pt x="2" y="812"/>
                  <a:pt x="0" y="1077"/>
                  <a:pt x="0" y="1525"/>
                </a:cubicBezTo>
                <a:lnTo>
                  <a:pt x="0" y="20071"/>
                </a:lnTo>
                <a:cubicBezTo>
                  <a:pt x="0" y="20519"/>
                  <a:pt x="2" y="20788"/>
                  <a:pt x="108" y="20968"/>
                </a:cubicBezTo>
                <a:cubicBezTo>
                  <a:pt x="242" y="21226"/>
                  <a:pt x="532" y="21430"/>
                  <a:pt x="899" y="21524"/>
                </a:cubicBezTo>
                <a:cubicBezTo>
                  <a:pt x="1154" y="21599"/>
                  <a:pt x="1532" y="21600"/>
                  <a:pt x="2169" y="21600"/>
                </a:cubicBezTo>
                <a:lnTo>
                  <a:pt x="19431" y="21600"/>
                </a:lnTo>
                <a:cubicBezTo>
                  <a:pt x="20068" y="21600"/>
                  <a:pt x="20446" y="21599"/>
                  <a:pt x="20701" y="21524"/>
                </a:cubicBezTo>
                <a:cubicBezTo>
                  <a:pt x="21068" y="21430"/>
                  <a:pt x="21358" y="21226"/>
                  <a:pt x="21492" y="20968"/>
                </a:cubicBezTo>
                <a:cubicBezTo>
                  <a:pt x="21598" y="20788"/>
                  <a:pt x="21600" y="20519"/>
                  <a:pt x="21600" y="20071"/>
                </a:cubicBezTo>
                <a:lnTo>
                  <a:pt x="21600" y="1525"/>
                </a:lnTo>
                <a:cubicBezTo>
                  <a:pt x="21600" y="1077"/>
                  <a:pt x="21598" y="812"/>
                  <a:pt x="21492" y="632"/>
                </a:cubicBezTo>
                <a:cubicBezTo>
                  <a:pt x="21358" y="374"/>
                  <a:pt x="21068" y="170"/>
                  <a:pt x="20701" y="76"/>
                </a:cubicBezTo>
                <a:cubicBezTo>
                  <a:pt x="20446" y="1"/>
                  <a:pt x="20068" y="0"/>
                  <a:pt x="19431" y="0"/>
                </a:cubicBezTo>
                <a:lnTo>
                  <a:pt x="2169" y="0"/>
                </a:lnTo>
                <a:close/>
              </a:path>
            </a:pathLst>
          </a:custGeom>
          <a:noFill/>
          <a:ln cap="flat" cmpd="sng" w="127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6"/>
          <p:cNvSpPr txBox="1"/>
          <p:nvPr>
            <p:ph type="title"/>
          </p:nvPr>
        </p:nvSpPr>
        <p:spPr>
          <a:xfrm>
            <a:off x="697633" y="1783128"/>
            <a:ext cx="7514912" cy="157724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lay"/>
              <a:buNone/>
            </a:pPr>
            <a:r>
              <a:rPr lang="en-US"/>
              <a:t>ВЫ СДЕЛАЛИ ШАГ В МИР ИИ! ПРОДОЛЖАЙТЕ ИССЛЕДОВАТЬ, ЭКСПЕРИМЕНТИРОВАТЬ </a:t>
            </a:r>
            <a:br>
              <a:rPr lang="en-US"/>
            </a:br>
            <a:r>
              <a:rPr lang="en-US"/>
              <a:t>И ВОПЛОЩАТЬ ИДЕИ В РЕАЛЬНОСТЬ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15" name="Google Shape;115;p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"/>
          <p:cNvSpPr txBox="1"/>
          <p:nvPr/>
        </p:nvSpPr>
        <p:spPr>
          <a:xfrm>
            <a:off x="2539495" y="1765175"/>
            <a:ext cx="4065009" cy="651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Придумайте свою уникальную идею для Telegram‑приложения</a:t>
            </a:r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667673" y="1045601"/>
            <a:ext cx="7808654" cy="675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3900"/>
              <a:buFont typeface="Play"/>
              <a:buNone/>
            </a:pPr>
            <a:r>
              <a:rPr b="1" i="0" lang="en-US" sz="39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ГЕНЕРАТОР ИДЕЙ</a:t>
            </a:r>
            <a:endParaRPr/>
          </a:p>
        </p:txBody>
      </p:sp>
      <p:sp>
        <p:nvSpPr>
          <p:cNvPr id="118" name="Google Shape;118;p2"/>
          <p:cNvSpPr/>
          <p:nvPr/>
        </p:nvSpPr>
        <p:spPr>
          <a:xfrm>
            <a:off x="3562056" y="2653098"/>
            <a:ext cx="2019888" cy="415789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9" name="Google Shape;119;p2"/>
          <p:cNvSpPr txBox="1"/>
          <p:nvPr/>
        </p:nvSpPr>
        <p:spPr>
          <a:xfrm>
            <a:off x="3626258" y="2653308"/>
            <a:ext cx="1891483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Генератор мемов</a:t>
            </a:r>
            <a:endParaRPr/>
          </a:p>
        </p:txBody>
      </p:sp>
      <p:sp>
        <p:nvSpPr>
          <p:cNvPr id="120" name="Google Shape;120;p2"/>
          <p:cNvSpPr/>
          <p:nvPr/>
        </p:nvSpPr>
        <p:spPr>
          <a:xfrm>
            <a:off x="3109771" y="3180304"/>
            <a:ext cx="3041880" cy="415789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1" name="Google Shape;121;p2"/>
          <p:cNvSpPr txBox="1"/>
          <p:nvPr/>
        </p:nvSpPr>
        <p:spPr>
          <a:xfrm>
            <a:off x="3089510" y="3180722"/>
            <a:ext cx="3041880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Бот — рассказчик историй</a:t>
            </a:r>
            <a:endParaRPr/>
          </a:p>
        </p:txBody>
      </p:sp>
      <p:sp>
        <p:nvSpPr>
          <p:cNvPr id="122" name="Google Shape;122;p2"/>
          <p:cNvSpPr/>
          <p:nvPr/>
        </p:nvSpPr>
        <p:spPr>
          <a:xfrm>
            <a:off x="2664081" y="3682320"/>
            <a:ext cx="3812163" cy="389972"/>
          </a:xfrm>
          <a:prstGeom prst="roundRect">
            <a:avLst>
              <a:gd fmla="val 29805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3" name="Google Shape;123;p2"/>
          <p:cNvSpPr txBox="1"/>
          <p:nvPr/>
        </p:nvSpPr>
        <p:spPr>
          <a:xfrm>
            <a:off x="2728283" y="3682530"/>
            <a:ext cx="3764336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Приложение с необычными эмодзи</a:t>
            </a:r>
            <a:endParaRPr/>
          </a:p>
        </p:txBody>
      </p:sp>
      <p:pic>
        <p:nvPicPr>
          <p:cNvPr descr="Рисунок 8" id="124" name="Google Shape;12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7259" y="261252"/>
            <a:ext cx="1428752" cy="14287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9" id="125" name="Google Shape;12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10425" y="669045"/>
            <a:ext cx="1428750" cy="14287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0" id="126" name="Google Shape;126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5026" y="1734165"/>
            <a:ext cx="1428752" cy="14287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1" id="127" name="Google Shape;127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019925" y="2870830"/>
            <a:ext cx="1428750" cy="14287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2" id="128" name="Google Shape;128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00124" y="3175839"/>
            <a:ext cx="1428751" cy="1428752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"/>
          <p:cNvSpPr txBox="1"/>
          <p:nvPr/>
        </p:nvSpPr>
        <p:spPr>
          <a:xfrm>
            <a:off x="3679981" y="4704265"/>
            <a:ext cx="4768694" cy="345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C3B"/>
              </a:buClr>
              <a:buSzPts val="800"/>
              <a:buFont typeface="Play"/>
              <a:buNone/>
            </a:pPr>
            <a:b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  <a:t>* Упоминание сервисов сделано не на правах рекламы, а в образовательных целях урока.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34" name="Google Shape;134;p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3"/>
          <p:cNvSpPr txBox="1"/>
          <p:nvPr/>
        </p:nvSpPr>
        <p:spPr>
          <a:xfrm>
            <a:off x="2539495" y="1219075"/>
            <a:ext cx="4065000" cy="6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lang="en-US" sz="1800">
                <a:latin typeface="Play"/>
                <a:ea typeface="Play"/>
                <a:cs typeface="Play"/>
                <a:sym typeface="Play"/>
              </a:rPr>
              <a:t>Доработайте</a:t>
            </a: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свою идею для Telegram‑приложения</a:t>
            </a:r>
            <a:endParaRPr/>
          </a:p>
        </p:txBody>
      </p:sp>
      <p:sp>
        <p:nvSpPr>
          <p:cNvPr id="136" name="Google Shape;136;p3"/>
          <p:cNvSpPr txBox="1"/>
          <p:nvPr/>
        </p:nvSpPr>
        <p:spPr>
          <a:xfrm>
            <a:off x="667673" y="499500"/>
            <a:ext cx="7808654" cy="510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ЧТО У НАС В ПРИЛОЖЕНИИ?</a:t>
            </a:r>
            <a:endParaRPr/>
          </a:p>
        </p:txBody>
      </p:sp>
      <p:sp>
        <p:nvSpPr>
          <p:cNvPr id="137" name="Google Shape;137;p3"/>
          <p:cNvSpPr/>
          <p:nvPr/>
        </p:nvSpPr>
        <p:spPr>
          <a:xfrm>
            <a:off x="2246217" y="2038307"/>
            <a:ext cx="4651566" cy="415789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8" name="Google Shape;138;p3"/>
          <p:cNvSpPr txBox="1"/>
          <p:nvPr/>
        </p:nvSpPr>
        <p:spPr>
          <a:xfrm>
            <a:off x="2310420" y="2038517"/>
            <a:ext cx="4523160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Какие приложения вам нравятся и почему?</a:t>
            </a:r>
            <a:endParaRPr/>
          </a:p>
        </p:txBody>
      </p:sp>
      <p:sp>
        <p:nvSpPr>
          <p:cNvPr id="139" name="Google Shape;139;p3"/>
          <p:cNvSpPr/>
          <p:nvPr/>
        </p:nvSpPr>
        <p:spPr>
          <a:xfrm>
            <a:off x="1514409" y="2571018"/>
            <a:ext cx="5943938" cy="415789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0" name="Google Shape;140;p3"/>
          <p:cNvSpPr txBox="1"/>
          <p:nvPr/>
        </p:nvSpPr>
        <p:spPr>
          <a:xfrm>
            <a:off x="1578610" y="2571227"/>
            <a:ext cx="6063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Какие фишки вы бы хотели видеть в </a:t>
            </a:r>
            <a:r>
              <a:rPr lang="en-US" sz="1600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своём</a:t>
            </a: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 приложении?</a:t>
            </a:r>
            <a:endParaRPr/>
          </a:p>
        </p:txBody>
      </p:sp>
      <p:pic>
        <p:nvPicPr>
          <p:cNvPr descr="Рисунок 3" id="141" name="Google Shape;14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2571" y="868019"/>
            <a:ext cx="1353620" cy="13536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5" id="142" name="Google Shape;142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47201" y="3280383"/>
            <a:ext cx="1143002" cy="1143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6" id="143" name="Google Shape;143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007290" y="3103937"/>
            <a:ext cx="1143002" cy="1143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3" id="144" name="Google Shape;144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530810" y="973328"/>
            <a:ext cx="1143002" cy="1143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4" id="145" name="Google Shape;145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139219" y="3687240"/>
            <a:ext cx="1143002" cy="1143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50" name="Google Shape;150;p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4"/>
          <p:cNvSpPr txBox="1"/>
          <p:nvPr/>
        </p:nvSpPr>
        <p:spPr>
          <a:xfrm>
            <a:off x="1883982" y="1219075"/>
            <a:ext cx="5376036" cy="35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Приложение для обмена знаниями и опытом</a:t>
            </a:r>
            <a:endParaRPr/>
          </a:p>
        </p:txBody>
      </p:sp>
      <p:sp>
        <p:nvSpPr>
          <p:cNvPr id="152" name="Google Shape;152;p4"/>
          <p:cNvSpPr txBox="1"/>
          <p:nvPr/>
        </p:nvSpPr>
        <p:spPr>
          <a:xfrm>
            <a:off x="667673" y="499500"/>
            <a:ext cx="7808654" cy="510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«УчисьДелись»</a:t>
            </a:r>
            <a:endParaRPr/>
          </a:p>
        </p:txBody>
      </p:sp>
      <p:sp>
        <p:nvSpPr>
          <p:cNvPr id="153" name="Google Shape;153;p4"/>
          <p:cNvSpPr/>
          <p:nvPr/>
        </p:nvSpPr>
        <p:spPr>
          <a:xfrm>
            <a:off x="2227908" y="1798948"/>
            <a:ext cx="2528481" cy="620665"/>
          </a:xfrm>
          <a:prstGeom prst="roundRect">
            <a:avLst>
              <a:gd fmla="val 18727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4" name="Google Shape;154;p4"/>
          <p:cNvSpPr txBox="1"/>
          <p:nvPr/>
        </p:nvSpPr>
        <p:spPr>
          <a:xfrm>
            <a:off x="2292111" y="1799158"/>
            <a:ext cx="2400077" cy="538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Обмен полезными статьями и видеоуроками</a:t>
            </a:r>
            <a:endParaRPr/>
          </a:p>
        </p:txBody>
      </p:sp>
      <p:sp>
        <p:nvSpPr>
          <p:cNvPr id="155" name="Google Shape;155;p4"/>
          <p:cNvSpPr/>
          <p:nvPr/>
        </p:nvSpPr>
        <p:spPr>
          <a:xfrm>
            <a:off x="4856017" y="1798948"/>
            <a:ext cx="1994982" cy="620665"/>
          </a:xfrm>
          <a:prstGeom prst="roundRect">
            <a:avLst>
              <a:gd fmla="val 18727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6" name="Google Shape;156;p4"/>
          <p:cNvSpPr txBox="1"/>
          <p:nvPr/>
        </p:nvSpPr>
        <p:spPr>
          <a:xfrm>
            <a:off x="4920219" y="1799158"/>
            <a:ext cx="1866578" cy="538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Раздел с вопросами и ответами</a:t>
            </a:r>
            <a:endParaRPr/>
          </a:p>
        </p:txBody>
      </p:sp>
      <p:sp>
        <p:nvSpPr>
          <p:cNvPr id="157" name="Google Shape;157;p4"/>
          <p:cNvSpPr/>
          <p:nvPr/>
        </p:nvSpPr>
        <p:spPr>
          <a:xfrm>
            <a:off x="2239817" y="2539562"/>
            <a:ext cx="1994982" cy="620666"/>
          </a:xfrm>
          <a:prstGeom prst="roundRect">
            <a:avLst>
              <a:gd fmla="val 18727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8" name="Google Shape;158;p4"/>
          <p:cNvSpPr txBox="1"/>
          <p:nvPr/>
        </p:nvSpPr>
        <p:spPr>
          <a:xfrm>
            <a:off x="2304020" y="2539771"/>
            <a:ext cx="1866578" cy="538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Система рейтингов и комментариев</a:t>
            </a:r>
            <a:endParaRPr/>
          </a:p>
        </p:txBody>
      </p:sp>
      <p:sp>
        <p:nvSpPr>
          <p:cNvPr id="159" name="Google Shape;159;p4"/>
          <p:cNvSpPr/>
          <p:nvPr/>
        </p:nvSpPr>
        <p:spPr>
          <a:xfrm>
            <a:off x="4336108" y="2539562"/>
            <a:ext cx="2528481" cy="620666"/>
          </a:xfrm>
          <a:prstGeom prst="roundRect">
            <a:avLst>
              <a:gd fmla="val 18727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0" name="Google Shape;160;p4"/>
          <p:cNvSpPr txBox="1"/>
          <p:nvPr/>
        </p:nvSpPr>
        <p:spPr>
          <a:xfrm>
            <a:off x="4374910" y="2539771"/>
            <a:ext cx="2553881" cy="538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Возможность делиться личными рекомендациями</a:t>
            </a:r>
            <a:endParaRPr/>
          </a:p>
        </p:txBody>
      </p:sp>
      <p:pic>
        <p:nvPicPr>
          <p:cNvPr descr="Рисунок 8" id="161" name="Google Shape;16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401" y="763144"/>
            <a:ext cx="1270002" cy="12700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9" id="162" name="Google Shape;162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00925" y="1024645"/>
            <a:ext cx="1270000" cy="12700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0" id="163" name="Google Shape;163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2827" y="2482757"/>
            <a:ext cx="1270001" cy="1270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1" id="164" name="Google Shape;164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028419" y="3086730"/>
            <a:ext cx="1270002" cy="1270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2" id="165" name="Google Shape;165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413123" y="3391739"/>
            <a:ext cx="1270002" cy="1270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70" name="Google Shape;170;p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5"/>
          <p:cNvSpPr txBox="1"/>
          <p:nvPr/>
        </p:nvSpPr>
        <p:spPr>
          <a:xfrm>
            <a:off x="2539495" y="1219075"/>
            <a:ext cx="4065000" cy="6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Придумай</a:t>
            </a:r>
            <a:r>
              <a:rPr lang="en-US" sz="1800">
                <a:latin typeface="Play"/>
                <a:ea typeface="Play"/>
                <a:cs typeface="Play"/>
                <a:sym typeface="Play"/>
              </a:rPr>
              <a:t>те, как развить</a:t>
            </a: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lang="en-US" sz="1800">
                <a:latin typeface="Play"/>
                <a:ea typeface="Play"/>
                <a:cs typeface="Play"/>
                <a:sym typeface="Play"/>
              </a:rPr>
              <a:t>своё</a:t>
            </a: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Telegram‑приложени</a:t>
            </a:r>
            <a:r>
              <a:rPr lang="en-US" sz="1800">
                <a:latin typeface="Play"/>
                <a:ea typeface="Play"/>
                <a:cs typeface="Play"/>
                <a:sym typeface="Play"/>
              </a:rPr>
              <a:t>е</a:t>
            </a:r>
            <a:endParaRPr/>
          </a:p>
        </p:txBody>
      </p:sp>
      <p:sp>
        <p:nvSpPr>
          <p:cNvPr id="172" name="Google Shape;172;p5"/>
          <p:cNvSpPr txBox="1"/>
          <p:nvPr/>
        </p:nvSpPr>
        <p:spPr>
          <a:xfrm>
            <a:off x="667673" y="499500"/>
            <a:ext cx="7808654" cy="510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Как улучшить «УчисьДелись»?</a:t>
            </a:r>
            <a:endParaRPr/>
          </a:p>
        </p:txBody>
      </p:sp>
      <p:pic>
        <p:nvPicPr>
          <p:cNvPr descr="Рисунок 3" id="173" name="Google Shape;17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38201" y="1231774"/>
            <a:ext cx="1353620" cy="13536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5" id="174" name="Google Shape;174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7803" y="1219074"/>
            <a:ext cx="1143002" cy="1143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6" id="175" name="Google Shape;175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78690" y="3435951"/>
            <a:ext cx="1143002" cy="1143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3" id="176" name="Google Shape;176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125455" y="3741308"/>
            <a:ext cx="1143002" cy="1143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14" id="177" name="Google Shape;177;p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67803" y="3435951"/>
            <a:ext cx="1143002" cy="1143002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5"/>
          <p:cNvSpPr/>
          <p:nvPr/>
        </p:nvSpPr>
        <p:spPr>
          <a:xfrm>
            <a:off x="2507395" y="2079618"/>
            <a:ext cx="4039609" cy="344717"/>
          </a:xfrm>
          <a:prstGeom prst="roundRect">
            <a:avLst>
              <a:gd fmla="val 33718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9" name="Google Shape;179;p5"/>
          <p:cNvSpPr txBox="1"/>
          <p:nvPr/>
        </p:nvSpPr>
        <p:spPr>
          <a:xfrm>
            <a:off x="2571595" y="2079826"/>
            <a:ext cx="4065011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Какие разделы должны быть в приложении?</a:t>
            </a:r>
            <a:endParaRPr/>
          </a:p>
        </p:txBody>
      </p:sp>
      <p:sp>
        <p:nvSpPr>
          <p:cNvPr id="180" name="Google Shape;180;p5"/>
          <p:cNvSpPr/>
          <p:nvPr/>
        </p:nvSpPr>
        <p:spPr>
          <a:xfrm>
            <a:off x="1445112" y="2533335"/>
            <a:ext cx="5959163" cy="344717"/>
          </a:xfrm>
          <a:prstGeom prst="roundRect">
            <a:avLst>
              <a:gd fmla="val 42332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1" name="Google Shape;181;p5"/>
          <p:cNvSpPr txBox="1"/>
          <p:nvPr/>
        </p:nvSpPr>
        <p:spPr>
          <a:xfrm>
            <a:off x="1509313" y="2533543"/>
            <a:ext cx="6189576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Какую систему рейтингов или комментариев вы бы предложили?</a:t>
            </a:r>
            <a:endParaRPr/>
          </a:p>
        </p:txBody>
      </p:sp>
      <p:sp>
        <p:nvSpPr>
          <p:cNvPr id="182" name="Google Shape;182;p5"/>
          <p:cNvSpPr/>
          <p:nvPr/>
        </p:nvSpPr>
        <p:spPr>
          <a:xfrm>
            <a:off x="1413012" y="2984643"/>
            <a:ext cx="6317978" cy="344717"/>
          </a:xfrm>
          <a:prstGeom prst="roundRect">
            <a:avLst>
              <a:gd fmla="val 42332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3" name="Google Shape;183;p5"/>
          <p:cNvSpPr txBox="1"/>
          <p:nvPr/>
        </p:nvSpPr>
        <p:spPr>
          <a:xfrm>
            <a:off x="1477213" y="2984850"/>
            <a:ext cx="6189575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Какие дополнительные функции сделают приложение ещё полезнее?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188" name="Google Shape;188;p6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89" name="Google Shape;189;p6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6"/>
          <p:cNvSpPr txBox="1"/>
          <p:nvPr/>
        </p:nvSpPr>
        <p:spPr>
          <a:xfrm>
            <a:off x="465805" y="432991"/>
            <a:ext cx="2867425" cy="1193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600"/>
              <a:buFont typeface="Play"/>
              <a:buNone/>
            </a:pPr>
            <a:r>
              <a:rPr b="1" i="0" lang="en-US" sz="2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UX/UI-дизайн: </a:t>
            </a:r>
            <a:r>
              <a:rPr b="1" i="0" lang="en-US" sz="2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почему это важно?</a:t>
            </a:r>
            <a:endParaRPr/>
          </a:p>
        </p:txBody>
      </p:sp>
      <p:sp>
        <p:nvSpPr>
          <p:cNvPr id="191" name="Google Shape;191;p6"/>
          <p:cNvSpPr/>
          <p:nvPr/>
        </p:nvSpPr>
        <p:spPr>
          <a:xfrm>
            <a:off x="1760963" y="3299964"/>
            <a:ext cx="6725495" cy="415790"/>
          </a:xfrm>
          <a:prstGeom prst="roundRect">
            <a:avLst>
              <a:gd fmla="val 31441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2" name="Google Shape;192;p6"/>
          <p:cNvSpPr txBox="1"/>
          <p:nvPr/>
        </p:nvSpPr>
        <p:spPr>
          <a:xfrm>
            <a:off x="1910531" y="3321718"/>
            <a:ext cx="6426358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UX (пользовательский опыт) и UI (пользовательский интерфейс)</a:t>
            </a:r>
            <a:endParaRPr/>
          </a:p>
        </p:txBody>
      </p:sp>
      <p:sp>
        <p:nvSpPr>
          <p:cNvPr id="193" name="Google Shape;193;p6"/>
          <p:cNvSpPr/>
          <p:nvPr/>
        </p:nvSpPr>
        <p:spPr>
          <a:xfrm>
            <a:off x="1759981" y="3913199"/>
            <a:ext cx="2481057" cy="396241"/>
          </a:xfrm>
          <a:prstGeom prst="roundRect">
            <a:avLst>
              <a:gd fmla="val 29333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4" name="Google Shape;194;p6"/>
          <p:cNvSpPr txBox="1"/>
          <p:nvPr/>
        </p:nvSpPr>
        <p:spPr>
          <a:xfrm>
            <a:off x="1793105" y="3932250"/>
            <a:ext cx="2414809" cy="35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UX (User Experience)</a:t>
            </a:r>
            <a:endParaRPr/>
          </a:p>
        </p:txBody>
      </p:sp>
      <p:sp>
        <p:nvSpPr>
          <p:cNvPr id="195" name="Google Shape;195;p6"/>
          <p:cNvSpPr/>
          <p:nvPr/>
        </p:nvSpPr>
        <p:spPr>
          <a:xfrm>
            <a:off x="6249439" y="3913199"/>
            <a:ext cx="2233645" cy="415790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6" name="Google Shape;196;p6"/>
          <p:cNvSpPr txBox="1"/>
          <p:nvPr/>
        </p:nvSpPr>
        <p:spPr>
          <a:xfrm>
            <a:off x="6301456" y="3932250"/>
            <a:ext cx="2129610" cy="35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UI (User Interface)</a:t>
            </a:r>
            <a:endParaRPr/>
          </a:p>
        </p:txBody>
      </p:sp>
      <p:pic>
        <p:nvPicPr>
          <p:cNvPr descr="Рисунок 3" id="197" name="Google Shape;197;p6"/>
          <p:cNvPicPr preferRelativeResize="0"/>
          <p:nvPr/>
        </p:nvPicPr>
        <p:blipFill rotWithShape="1">
          <a:blip r:embed="rId5">
            <a:alphaModFix/>
          </a:blip>
          <a:srcRect b="0" l="1822" r="1822" t="0"/>
          <a:stretch/>
        </p:blipFill>
        <p:spPr>
          <a:xfrm>
            <a:off x="3702697" y="689321"/>
            <a:ext cx="2842023" cy="1966379"/>
          </a:xfrm>
          <a:custGeom>
            <a:rect b="b" l="l" r="r" t="t"/>
            <a:pathLst>
              <a:path extrusionOk="0" h="21600" w="21600">
                <a:moveTo>
                  <a:pt x="1520" y="0"/>
                </a:moveTo>
                <a:cubicBezTo>
                  <a:pt x="1074" y="0"/>
                  <a:pt x="806" y="1"/>
                  <a:pt x="627" y="109"/>
                </a:cubicBezTo>
                <a:cubicBezTo>
                  <a:pt x="370" y="244"/>
                  <a:pt x="169" y="535"/>
                  <a:pt x="75" y="907"/>
                </a:cubicBezTo>
                <a:cubicBezTo>
                  <a:pt x="1" y="1165"/>
                  <a:pt x="0" y="1552"/>
                  <a:pt x="0" y="2197"/>
                </a:cubicBezTo>
                <a:lnTo>
                  <a:pt x="0" y="19403"/>
                </a:lnTo>
                <a:cubicBezTo>
                  <a:pt x="0" y="20048"/>
                  <a:pt x="1" y="20431"/>
                  <a:pt x="75" y="20689"/>
                </a:cubicBezTo>
                <a:cubicBezTo>
                  <a:pt x="169" y="21061"/>
                  <a:pt x="370" y="21356"/>
                  <a:pt x="627" y="21491"/>
                </a:cubicBezTo>
                <a:cubicBezTo>
                  <a:pt x="806" y="21599"/>
                  <a:pt x="1074" y="21600"/>
                  <a:pt x="1520" y="21600"/>
                </a:cubicBezTo>
                <a:lnTo>
                  <a:pt x="20080" y="21600"/>
                </a:lnTo>
                <a:cubicBezTo>
                  <a:pt x="20526" y="21600"/>
                  <a:pt x="20794" y="21599"/>
                  <a:pt x="20973" y="21491"/>
                </a:cubicBezTo>
                <a:cubicBezTo>
                  <a:pt x="21230" y="21356"/>
                  <a:pt x="21431" y="21061"/>
                  <a:pt x="21525" y="20689"/>
                </a:cubicBezTo>
                <a:cubicBezTo>
                  <a:pt x="21599" y="20431"/>
                  <a:pt x="21600" y="20048"/>
                  <a:pt x="21600" y="19403"/>
                </a:cubicBezTo>
                <a:lnTo>
                  <a:pt x="21600" y="2197"/>
                </a:lnTo>
                <a:cubicBezTo>
                  <a:pt x="21600" y="1552"/>
                  <a:pt x="21599" y="1165"/>
                  <a:pt x="21525" y="907"/>
                </a:cubicBezTo>
                <a:cubicBezTo>
                  <a:pt x="21431" y="535"/>
                  <a:pt x="21230" y="244"/>
                  <a:pt x="20973" y="109"/>
                </a:cubicBezTo>
                <a:cubicBezTo>
                  <a:pt x="20794" y="1"/>
                  <a:pt x="20526" y="0"/>
                  <a:pt x="20080" y="0"/>
                </a:cubicBezTo>
                <a:lnTo>
                  <a:pt x="1520" y="0"/>
                </a:lnTo>
                <a:close/>
              </a:path>
            </a:pathLst>
          </a:custGeom>
          <a:noFill/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8" name="Google Shape;198;p6"/>
          <p:cNvSpPr txBox="1"/>
          <p:nvPr/>
        </p:nvSpPr>
        <p:spPr>
          <a:xfrm>
            <a:off x="3259549" y="2852405"/>
            <a:ext cx="1196408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Простота</a:t>
            </a:r>
            <a:endParaRPr/>
          </a:p>
        </p:txBody>
      </p:sp>
      <p:sp>
        <p:nvSpPr>
          <p:cNvPr id="199" name="Google Shape;199;p6"/>
          <p:cNvSpPr/>
          <p:nvPr/>
        </p:nvSpPr>
        <p:spPr>
          <a:xfrm rot="2700000">
            <a:off x="3091640" y="2950835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0" name="Google Shape;200;p6"/>
          <p:cNvSpPr txBox="1"/>
          <p:nvPr/>
        </p:nvSpPr>
        <p:spPr>
          <a:xfrm>
            <a:off x="4419367" y="2852405"/>
            <a:ext cx="1199818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Удобство</a:t>
            </a:r>
            <a:endParaRPr/>
          </a:p>
        </p:txBody>
      </p:sp>
      <p:sp>
        <p:nvSpPr>
          <p:cNvPr id="201" name="Google Shape;201;p6"/>
          <p:cNvSpPr/>
          <p:nvPr/>
        </p:nvSpPr>
        <p:spPr>
          <a:xfrm rot="2700000">
            <a:off x="4239688" y="2950835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2" name="Google Shape;202;p6"/>
          <p:cNvSpPr txBox="1"/>
          <p:nvPr/>
        </p:nvSpPr>
        <p:spPr>
          <a:xfrm>
            <a:off x="5589430" y="2852405"/>
            <a:ext cx="2506458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Визуальное единство</a:t>
            </a:r>
            <a:endParaRPr/>
          </a:p>
        </p:txBody>
      </p:sp>
      <p:sp>
        <p:nvSpPr>
          <p:cNvPr id="203" name="Google Shape;203;p6"/>
          <p:cNvSpPr/>
          <p:nvPr/>
        </p:nvSpPr>
        <p:spPr>
          <a:xfrm rot="2700000">
            <a:off x="5389105" y="2950835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4" name="Google Shape;204;p6"/>
          <p:cNvSpPr txBox="1"/>
          <p:nvPr/>
        </p:nvSpPr>
        <p:spPr>
          <a:xfrm>
            <a:off x="4130152" y="4771674"/>
            <a:ext cx="5013848" cy="345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C3B"/>
              </a:buClr>
              <a:buSzPts val="800"/>
              <a:buFont typeface="Play"/>
              <a:buNone/>
            </a:pPr>
            <a:b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  <a:t>* Упоминание брендов и сервисов сделано не на правах рекламы, а в образовательных целях урока.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09" name="Google Shape;209;p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7"/>
          <p:cNvSpPr txBox="1"/>
          <p:nvPr/>
        </p:nvSpPr>
        <p:spPr>
          <a:xfrm>
            <a:off x="667673" y="499500"/>
            <a:ext cx="7808654" cy="421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ИНСТРУМЕНТЫ ИИ: НАШИ ПОМОЩНИКИ</a:t>
            </a:r>
            <a:endParaRPr/>
          </a:p>
        </p:txBody>
      </p:sp>
      <p:sp>
        <p:nvSpPr>
          <p:cNvPr id="211" name="Google Shape;211;p7"/>
          <p:cNvSpPr/>
          <p:nvPr/>
        </p:nvSpPr>
        <p:spPr>
          <a:xfrm>
            <a:off x="1936897" y="1375327"/>
            <a:ext cx="1271405" cy="415790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2" name="Google Shape;212;p7"/>
          <p:cNvSpPr txBox="1"/>
          <p:nvPr/>
        </p:nvSpPr>
        <p:spPr>
          <a:xfrm>
            <a:off x="2001098" y="1375535"/>
            <a:ext cx="1143001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Kandinsky</a:t>
            </a:r>
            <a:endParaRPr/>
          </a:p>
        </p:txBody>
      </p:sp>
      <p:sp>
        <p:nvSpPr>
          <p:cNvPr id="213" name="Google Shape;213;p7"/>
          <p:cNvSpPr/>
          <p:nvPr/>
        </p:nvSpPr>
        <p:spPr>
          <a:xfrm>
            <a:off x="5935700" y="1375327"/>
            <a:ext cx="1271405" cy="415790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4" name="Google Shape;214;p7"/>
          <p:cNvSpPr txBox="1"/>
          <p:nvPr/>
        </p:nvSpPr>
        <p:spPr>
          <a:xfrm>
            <a:off x="5999900" y="1375535"/>
            <a:ext cx="1143002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 GigaChat</a:t>
            </a:r>
            <a:endParaRPr/>
          </a:p>
        </p:txBody>
      </p:sp>
      <p:pic>
        <p:nvPicPr>
          <p:cNvPr descr="Рисунок 5" id="215" name="Google Shape;215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04753" y="1983310"/>
            <a:ext cx="1428752" cy="14287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6" id="216" name="Google Shape;216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25723" y="1857374"/>
            <a:ext cx="1428752" cy="1428751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7"/>
          <p:cNvSpPr txBox="1"/>
          <p:nvPr/>
        </p:nvSpPr>
        <p:spPr>
          <a:xfrm>
            <a:off x="1329093" y="3604258"/>
            <a:ext cx="1196406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Иконки</a:t>
            </a:r>
            <a:endParaRPr/>
          </a:p>
        </p:txBody>
      </p:sp>
      <p:sp>
        <p:nvSpPr>
          <p:cNvPr id="218" name="Google Shape;218;p7"/>
          <p:cNvSpPr/>
          <p:nvPr/>
        </p:nvSpPr>
        <p:spPr>
          <a:xfrm rot="2700000">
            <a:off x="1161183" y="370429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9" name="Google Shape;219;p7"/>
          <p:cNvSpPr txBox="1"/>
          <p:nvPr/>
        </p:nvSpPr>
        <p:spPr>
          <a:xfrm>
            <a:off x="2312467" y="3604258"/>
            <a:ext cx="1196405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Фоны</a:t>
            </a:r>
            <a:endParaRPr/>
          </a:p>
        </p:txBody>
      </p:sp>
      <p:sp>
        <p:nvSpPr>
          <p:cNvPr id="220" name="Google Shape;220;p7"/>
          <p:cNvSpPr/>
          <p:nvPr/>
        </p:nvSpPr>
        <p:spPr>
          <a:xfrm rot="2700000">
            <a:off x="2144557" y="370429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1" name="Google Shape;221;p7"/>
          <p:cNvSpPr txBox="1"/>
          <p:nvPr/>
        </p:nvSpPr>
        <p:spPr>
          <a:xfrm>
            <a:off x="3190605" y="3604258"/>
            <a:ext cx="1196406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Кнопки</a:t>
            </a:r>
            <a:endParaRPr/>
          </a:p>
        </p:txBody>
      </p:sp>
      <p:sp>
        <p:nvSpPr>
          <p:cNvPr id="222" name="Google Shape;222;p7"/>
          <p:cNvSpPr/>
          <p:nvPr/>
        </p:nvSpPr>
        <p:spPr>
          <a:xfrm rot="2700000">
            <a:off x="3022694" y="370429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3" name="Google Shape;223;p7"/>
          <p:cNvSpPr txBox="1"/>
          <p:nvPr/>
        </p:nvSpPr>
        <p:spPr>
          <a:xfrm>
            <a:off x="5727775" y="3604258"/>
            <a:ext cx="1196406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HTML</a:t>
            </a:r>
            <a:endParaRPr/>
          </a:p>
        </p:txBody>
      </p:sp>
      <p:sp>
        <p:nvSpPr>
          <p:cNvPr id="224" name="Google Shape;224;p7"/>
          <p:cNvSpPr/>
          <p:nvPr/>
        </p:nvSpPr>
        <p:spPr>
          <a:xfrm rot="2700000">
            <a:off x="5559864" y="370429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5" name="Google Shape;225;p7"/>
          <p:cNvSpPr txBox="1"/>
          <p:nvPr/>
        </p:nvSpPr>
        <p:spPr>
          <a:xfrm>
            <a:off x="6585957" y="3604258"/>
            <a:ext cx="1196406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CSS</a:t>
            </a:r>
            <a:endParaRPr/>
          </a:p>
        </p:txBody>
      </p:sp>
      <p:sp>
        <p:nvSpPr>
          <p:cNvPr id="226" name="Google Shape;226;p7"/>
          <p:cNvSpPr/>
          <p:nvPr/>
        </p:nvSpPr>
        <p:spPr>
          <a:xfrm rot="2700000">
            <a:off x="6418048" y="370429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7" name="Google Shape;227;p7"/>
          <p:cNvSpPr txBox="1"/>
          <p:nvPr/>
        </p:nvSpPr>
        <p:spPr>
          <a:xfrm>
            <a:off x="7287017" y="3604258"/>
            <a:ext cx="1196406" cy="294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JS</a:t>
            </a:r>
            <a:endParaRPr/>
          </a:p>
        </p:txBody>
      </p:sp>
      <p:sp>
        <p:nvSpPr>
          <p:cNvPr id="228" name="Google Shape;228;p7"/>
          <p:cNvSpPr/>
          <p:nvPr/>
        </p:nvSpPr>
        <p:spPr>
          <a:xfrm rot="2700000">
            <a:off x="7119108" y="370429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9" name="Google Shape;229;p7"/>
          <p:cNvSpPr txBox="1"/>
          <p:nvPr/>
        </p:nvSpPr>
        <p:spPr>
          <a:xfrm>
            <a:off x="3615554" y="4704265"/>
            <a:ext cx="4768694" cy="345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C3B"/>
              </a:buClr>
              <a:buSzPts val="800"/>
              <a:buFont typeface="Play"/>
              <a:buNone/>
            </a:pPr>
            <a: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  <a:t>* Работа с платформами в сопровождении педагога. </a:t>
            </a:r>
            <a:b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800" u="none" cap="none" strike="noStrike">
                <a:solidFill>
                  <a:srgbClr val="3B3C3B"/>
                </a:solidFill>
                <a:latin typeface="Play"/>
                <a:ea typeface="Play"/>
                <a:cs typeface="Play"/>
                <a:sym typeface="Play"/>
              </a:rPr>
              <a:t>** Упоминание сервисов сделано не на правах рекламы, а в образовательных целях урока.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34" name="Google Shape;234;p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8"/>
          <p:cNvSpPr txBox="1"/>
          <p:nvPr/>
        </p:nvSpPr>
        <p:spPr>
          <a:xfrm>
            <a:off x="667673" y="499500"/>
            <a:ext cx="7808654" cy="421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ЧТО ТАКОЕ ПРОТОТИП (MVP)?</a:t>
            </a:r>
            <a:endParaRPr/>
          </a:p>
        </p:txBody>
      </p:sp>
      <p:sp>
        <p:nvSpPr>
          <p:cNvPr id="236" name="Google Shape;236;p8"/>
          <p:cNvSpPr/>
          <p:nvPr/>
        </p:nvSpPr>
        <p:spPr>
          <a:xfrm rot="-6180000">
            <a:off x="3253990" y="1564272"/>
            <a:ext cx="2635922" cy="2642830"/>
          </a:xfrm>
          <a:custGeom>
            <a:rect b="b" l="l" r="r" t="t"/>
            <a:pathLst>
              <a:path extrusionOk="0" h="21498" w="20940">
                <a:moveTo>
                  <a:pt x="20927" y="10188"/>
                </a:moveTo>
                <a:cubicBezTo>
                  <a:pt x="21229" y="16299"/>
                  <a:pt x="16502" y="21439"/>
                  <a:pt x="10527" y="21497"/>
                </a:cubicBezTo>
                <a:cubicBezTo>
                  <a:pt x="4895" y="21552"/>
                  <a:pt x="241" y="17012"/>
                  <a:pt x="23" y="11250"/>
                </a:cubicBezTo>
                <a:cubicBezTo>
                  <a:pt x="-371" y="5127"/>
                  <a:pt x="4399" y="-48"/>
                  <a:pt x="10391" y="0"/>
                </a:cubicBezTo>
                <a:cubicBezTo>
                  <a:pt x="11657" y="10"/>
                  <a:pt x="12907" y="286"/>
                  <a:pt x="14064" y="811"/>
                </a:cubicBezTo>
                <a:cubicBezTo>
                  <a:pt x="15749" y="1483"/>
                  <a:pt x="17242" y="2577"/>
                  <a:pt x="18407" y="3992"/>
                </a:cubicBezTo>
                <a:cubicBezTo>
                  <a:pt x="19457" y="5267"/>
                  <a:pt x="20211" y="6769"/>
                  <a:pt x="20613" y="8384"/>
                </a:cubicBezTo>
              </a:path>
            </a:pathLst>
          </a:custGeom>
          <a:noFill/>
          <a:ln cap="flat" cmpd="sng" w="762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7" name="Google Shape;237;p8"/>
          <p:cNvSpPr/>
          <p:nvPr/>
        </p:nvSpPr>
        <p:spPr>
          <a:xfrm>
            <a:off x="4146620" y="1403608"/>
            <a:ext cx="850762" cy="415790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8" name="Google Shape;238;p8"/>
          <p:cNvSpPr txBox="1"/>
          <p:nvPr/>
        </p:nvSpPr>
        <p:spPr>
          <a:xfrm>
            <a:off x="4210820" y="1403815"/>
            <a:ext cx="705521" cy="35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Идея</a:t>
            </a:r>
            <a:endParaRPr/>
          </a:p>
        </p:txBody>
      </p:sp>
      <p:sp>
        <p:nvSpPr>
          <p:cNvPr id="239" name="Google Shape;239;p8"/>
          <p:cNvSpPr/>
          <p:nvPr/>
        </p:nvSpPr>
        <p:spPr>
          <a:xfrm>
            <a:off x="5435889" y="2677778"/>
            <a:ext cx="1324381" cy="415790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0" name="Google Shape;240;p8"/>
          <p:cNvSpPr txBox="1"/>
          <p:nvPr/>
        </p:nvSpPr>
        <p:spPr>
          <a:xfrm>
            <a:off x="5500091" y="2677985"/>
            <a:ext cx="1304426" cy="35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Прототип</a:t>
            </a:r>
            <a:endParaRPr/>
          </a:p>
        </p:txBody>
      </p:sp>
      <p:sp>
        <p:nvSpPr>
          <p:cNvPr id="241" name="Google Shape;241;p8"/>
          <p:cNvSpPr/>
          <p:nvPr/>
        </p:nvSpPr>
        <p:spPr>
          <a:xfrm>
            <a:off x="3686628" y="3891207"/>
            <a:ext cx="1770744" cy="415790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2" name="Google Shape;242;p8"/>
          <p:cNvSpPr txBox="1"/>
          <p:nvPr/>
        </p:nvSpPr>
        <p:spPr>
          <a:xfrm>
            <a:off x="3750829" y="3891415"/>
            <a:ext cx="1674628" cy="35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Тестирование</a:t>
            </a:r>
            <a:endParaRPr/>
          </a:p>
        </p:txBody>
      </p:sp>
      <p:sp>
        <p:nvSpPr>
          <p:cNvPr id="243" name="Google Shape;243;p8"/>
          <p:cNvSpPr/>
          <p:nvPr/>
        </p:nvSpPr>
        <p:spPr>
          <a:xfrm>
            <a:off x="2429895" y="2677778"/>
            <a:ext cx="1474874" cy="415790"/>
          </a:xfrm>
          <a:prstGeom prst="roundRect">
            <a:avLst>
              <a:gd fmla="val 27954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4" name="Google Shape;244;p8"/>
          <p:cNvSpPr txBox="1"/>
          <p:nvPr/>
        </p:nvSpPr>
        <p:spPr>
          <a:xfrm>
            <a:off x="2494096" y="2677985"/>
            <a:ext cx="1425779" cy="35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Улучшение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49" name="Google Shape;249;p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9"/>
          <p:cNvSpPr txBox="1"/>
          <p:nvPr/>
        </p:nvSpPr>
        <p:spPr>
          <a:xfrm>
            <a:off x="667673" y="499500"/>
            <a:ext cx="7808654" cy="421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НАШ ОПЫТ — НАШ СТАРТ!</a:t>
            </a:r>
            <a:endParaRPr/>
          </a:p>
        </p:txBody>
      </p:sp>
      <p:sp>
        <p:nvSpPr>
          <p:cNvPr id="251" name="Google Shape;251;p9"/>
          <p:cNvSpPr/>
          <p:nvPr/>
        </p:nvSpPr>
        <p:spPr>
          <a:xfrm>
            <a:off x="1716086" y="3082205"/>
            <a:ext cx="1896106" cy="1139503"/>
          </a:xfrm>
          <a:custGeom>
            <a:rect b="b" l="l" r="r" t="t"/>
            <a:pathLst>
              <a:path extrusionOk="0" h="21600" w="21600">
                <a:moveTo>
                  <a:pt x="21600" y="0"/>
                </a:moveTo>
                <a:lnTo>
                  <a:pt x="21600" y="3480"/>
                </a:lnTo>
                <a:lnTo>
                  <a:pt x="2093" y="3480"/>
                </a:lnTo>
                <a:lnTo>
                  <a:pt x="2093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EEC5"/>
          </a:solidFill>
          <a:ln cap="flat" cmpd="sng" w="9525">
            <a:solidFill>
              <a:srgbClr val="62BFA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2" name="Google Shape;252;p9"/>
          <p:cNvSpPr/>
          <p:nvPr/>
        </p:nvSpPr>
        <p:spPr>
          <a:xfrm>
            <a:off x="3293007" y="2564309"/>
            <a:ext cx="322985" cy="322985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EEC5"/>
          </a:solidFill>
          <a:ln cap="flat" cmpd="sng" w="9525">
            <a:solidFill>
              <a:srgbClr val="86F01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3" name="Google Shape;253;p9"/>
          <p:cNvSpPr/>
          <p:nvPr/>
        </p:nvSpPr>
        <p:spPr>
          <a:xfrm>
            <a:off x="3811680" y="2563648"/>
            <a:ext cx="1896107" cy="1139502"/>
          </a:xfrm>
          <a:custGeom>
            <a:rect b="b" l="l" r="r" t="t"/>
            <a:pathLst>
              <a:path extrusionOk="0" h="21600" w="21600">
                <a:moveTo>
                  <a:pt x="21600" y="0"/>
                </a:moveTo>
                <a:lnTo>
                  <a:pt x="21600" y="3480"/>
                </a:lnTo>
                <a:lnTo>
                  <a:pt x="2093" y="3480"/>
                </a:lnTo>
                <a:lnTo>
                  <a:pt x="2093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32C2A7"/>
          </a:solidFill>
          <a:ln cap="flat" cmpd="sng" w="9525">
            <a:solidFill>
              <a:srgbClr val="32C2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4" name="Google Shape;254;p9"/>
          <p:cNvSpPr txBox="1"/>
          <p:nvPr/>
        </p:nvSpPr>
        <p:spPr>
          <a:xfrm>
            <a:off x="3999772" y="2864013"/>
            <a:ext cx="1709604" cy="876935"/>
          </a:xfrm>
          <a:prstGeom prst="rect">
            <a:avLst/>
          </a:prstGeom>
          <a:noFill/>
          <a:ln>
            <a:noFill/>
          </a:ln>
        </p:spPr>
        <p:txBody>
          <a:bodyPr anchorCtr="0" anchor="t" bIns="82850" lIns="82850" spcFirstLastPara="1" rIns="82850" wrap="square" tIns="828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Урок 2: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Основы дизайна</a:t>
            </a:r>
            <a:endParaRPr/>
          </a:p>
        </p:txBody>
      </p:sp>
      <p:sp>
        <p:nvSpPr>
          <p:cNvPr id="255" name="Google Shape;255;p9"/>
          <p:cNvSpPr/>
          <p:nvPr/>
        </p:nvSpPr>
        <p:spPr>
          <a:xfrm>
            <a:off x="5388602" y="2045753"/>
            <a:ext cx="322985" cy="322985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32C2A7"/>
          </a:solidFill>
          <a:ln cap="flat" cmpd="sng" w="9525">
            <a:solidFill>
              <a:srgbClr val="32C2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6" name="Google Shape;256;p9"/>
          <p:cNvSpPr/>
          <p:nvPr/>
        </p:nvSpPr>
        <p:spPr>
          <a:xfrm>
            <a:off x="5907275" y="2045091"/>
            <a:ext cx="1896106" cy="1139502"/>
          </a:xfrm>
          <a:custGeom>
            <a:rect b="b" l="l" r="r" t="t"/>
            <a:pathLst>
              <a:path extrusionOk="0" h="21600" w="21600">
                <a:moveTo>
                  <a:pt x="21600" y="0"/>
                </a:moveTo>
                <a:lnTo>
                  <a:pt x="21600" y="3480"/>
                </a:lnTo>
                <a:lnTo>
                  <a:pt x="2093" y="3480"/>
                </a:lnTo>
                <a:lnTo>
                  <a:pt x="2093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1C4F5F"/>
          </a:solidFill>
          <a:ln cap="flat" cmpd="sng" w="9525">
            <a:solidFill>
              <a:srgbClr val="1C4F5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Рисунок 4" id="257" name="Google Shape;257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818" y="1971579"/>
            <a:ext cx="1106058" cy="1106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5" id="258" name="Google Shape;258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1689" y="1971579"/>
            <a:ext cx="1106057" cy="1106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6" id="259" name="Google Shape;259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84941" y="1545940"/>
            <a:ext cx="1107002" cy="1107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7" id="260" name="Google Shape;260;p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391810" y="1475293"/>
            <a:ext cx="1107003" cy="11070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8" id="261" name="Google Shape;261;p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792694" y="921792"/>
            <a:ext cx="1107002" cy="11070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9" id="262" name="Google Shape;262;p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640076" y="921792"/>
            <a:ext cx="1107002" cy="1107003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9"/>
          <p:cNvSpPr txBox="1"/>
          <p:nvPr/>
        </p:nvSpPr>
        <p:spPr>
          <a:xfrm>
            <a:off x="1959915" y="3344128"/>
            <a:ext cx="1709604" cy="876935"/>
          </a:xfrm>
          <a:prstGeom prst="rect">
            <a:avLst/>
          </a:prstGeom>
          <a:noFill/>
          <a:ln>
            <a:noFill/>
          </a:ln>
        </p:spPr>
        <p:txBody>
          <a:bodyPr anchorCtr="0" anchor="t" bIns="82850" lIns="82850" spcFirstLastPara="1" rIns="82850" wrap="square" tIns="828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Урок 1: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ИИ и тексты</a:t>
            </a:r>
            <a:endParaRPr/>
          </a:p>
        </p:txBody>
      </p:sp>
      <p:sp>
        <p:nvSpPr>
          <p:cNvPr id="264" name="Google Shape;264;p9"/>
          <p:cNvSpPr txBox="1"/>
          <p:nvPr/>
        </p:nvSpPr>
        <p:spPr>
          <a:xfrm>
            <a:off x="6151722" y="2308063"/>
            <a:ext cx="1709604" cy="1092835"/>
          </a:xfrm>
          <a:prstGeom prst="rect">
            <a:avLst/>
          </a:prstGeom>
          <a:noFill/>
          <a:ln>
            <a:noFill/>
          </a:ln>
        </p:spPr>
        <p:txBody>
          <a:bodyPr anchorCtr="0" anchor="t" bIns="82850" lIns="82850" spcFirstLastPara="1" rIns="82850" wrap="square" tIns="828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Сегодня: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Прототип</a:t>
            </a:r>
            <a:b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приложения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DF9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