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5" r:id="rId9"/>
    <p:sldId id="263" r:id="rId10"/>
    <p:sldId id="286" r:id="rId11"/>
    <p:sldId id="264" r:id="rId12"/>
    <p:sldId id="287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7" r:id="rId22"/>
    <p:sldId id="274" r:id="rId23"/>
    <p:sldId id="284" r:id="rId24"/>
    <p:sldId id="276" r:id="rId25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Proxima Nov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rgbClr val="CDD8FB"/>
          </a:solidFill>
        </a:fill>
      </a:tcStyle>
    </a:wholeTbl>
    <a:band2H>
      <a:tcTxStyle/>
      <a:tcStyle>
        <a:tcBdr/>
        <a:fill>
          <a:solidFill>
            <a:srgbClr val="E8EDFD"/>
          </a:solidFill>
        </a:fill>
      </a:tcStyle>
    </a:band2H>
    <a:firstCol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381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381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rgbClr val="D5DBDE"/>
          </a:solidFill>
        </a:fill>
      </a:tcStyle>
    </a:wholeTbl>
    <a:band2H>
      <a:tcTxStyle/>
      <a:tcStyle>
        <a:tcBdr/>
        <a:fill>
          <a:solidFill>
            <a:srgbClr val="EBEEEF"/>
          </a:solidFill>
        </a:fill>
      </a:tcStyle>
    </a:band2H>
    <a:firstCol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381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381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rgbClr val="F8FFCD"/>
          </a:solidFill>
        </a:fill>
      </a:tcStyle>
    </a:wholeTbl>
    <a:band2H>
      <a:tcTxStyle/>
      <a:tcStyle>
        <a:tcBdr/>
        <a:fill>
          <a:solidFill>
            <a:srgbClr val="FCFFE8"/>
          </a:solidFill>
        </a:fill>
      </a:tcStyle>
    </a:band2H>
    <a:firstCol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381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381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DF9"/>
          </a:solidFill>
        </a:fill>
      </a:tcStyle>
    </a:band2H>
    <a:firstCol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DF9"/>
          </a:solidFill>
        </a:fill>
      </a:tcStyle>
    </a:lastRow>
    <a:fir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38100" cap="flat">
              <a:solidFill>
                <a:srgbClr val="FFFDF9"/>
              </a:solidFill>
              <a:prstDash val="solid"/>
              <a:round/>
            </a:ln>
          </a:top>
          <a:bottom>
            <a:ln w="127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DF9"/>
        </a:fontRef>
        <a:srgbClr val="FFFDF9"/>
      </a:tcTxStyle>
      <a:tcStyle>
        <a:tcBdr>
          <a:left>
            <a:ln w="12700" cap="flat">
              <a:solidFill>
                <a:srgbClr val="FFFDF9"/>
              </a:solidFill>
              <a:prstDash val="solid"/>
              <a:round/>
            </a:ln>
          </a:left>
          <a:right>
            <a:ln w="12700" cap="flat">
              <a:solidFill>
                <a:srgbClr val="FFFDF9"/>
              </a:solidFill>
              <a:prstDash val="solid"/>
              <a:round/>
            </a:ln>
          </a:right>
          <a:top>
            <a:ln w="12700" cap="flat">
              <a:solidFill>
                <a:srgbClr val="FFFDF9"/>
              </a:solidFill>
              <a:prstDash val="solid"/>
              <a:round/>
            </a:ln>
          </a:top>
          <a:bottom>
            <a:ln w="38100" cap="flat">
              <a:solidFill>
                <a:srgbClr val="FFFDF9"/>
              </a:solidFill>
              <a:prstDash val="solid"/>
              <a:round/>
            </a:ln>
          </a:bottom>
          <a:insideH>
            <a:ln w="12700" cap="flat">
              <a:solidFill>
                <a:srgbClr val="FFFDF9"/>
              </a:solidFill>
              <a:prstDash val="solid"/>
              <a:round/>
            </a:ln>
          </a:insideH>
          <a:insideV>
            <a:ln w="12700" cap="flat">
              <a:solidFill>
                <a:srgbClr val="FFFDF9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70"/>
    <p:restoredTop sz="94614"/>
  </p:normalViewPr>
  <p:slideViewPr>
    <p:cSldViewPr snapToGrid="0">
      <p:cViewPr>
        <p:scale>
          <a:sx n="90" d="100"/>
          <a:sy n="90" d="100"/>
        </p:scale>
        <p:origin x="1664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Shape 18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n-lt"/>
        <a:ea typeface="+mn-ea"/>
        <a:cs typeface="+mn-cs"/>
        <a:sym typeface="Proxima Nova"/>
      </a:defRPr>
    </a:lvl1pPr>
    <a:lvl2pPr indent="228600" latinLnBrk="0">
      <a:defRPr sz="1400">
        <a:latin typeface="+mn-lt"/>
        <a:ea typeface="+mn-ea"/>
        <a:cs typeface="+mn-cs"/>
        <a:sym typeface="Proxima Nova"/>
      </a:defRPr>
    </a:lvl2pPr>
    <a:lvl3pPr indent="457200" latinLnBrk="0">
      <a:defRPr sz="1400">
        <a:latin typeface="+mn-lt"/>
        <a:ea typeface="+mn-ea"/>
        <a:cs typeface="+mn-cs"/>
        <a:sym typeface="Proxima Nova"/>
      </a:defRPr>
    </a:lvl3pPr>
    <a:lvl4pPr indent="685800" latinLnBrk="0">
      <a:defRPr sz="1400">
        <a:latin typeface="+mn-lt"/>
        <a:ea typeface="+mn-ea"/>
        <a:cs typeface="+mn-cs"/>
        <a:sym typeface="Proxima Nova"/>
      </a:defRPr>
    </a:lvl4pPr>
    <a:lvl5pPr indent="914400" latinLnBrk="0">
      <a:defRPr sz="1400">
        <a:latin typeface="+mn-lt"/>
        <a:ea typeface="+mn-ea"/>
        <a:cs typeface="+mn-cs"/>
        <a:sym typeface="Proxima Nova"/>
      </a:defRPr>
    </a:lvl5pPr>
    <a:lvl6pPr indent="1143000" latinLnBrk="0">
      <a:defRPr sz="1400">
        <a:latin typeface="+mn-lt"/>
        <a:ea typeface="+mn-ea"/>
        <a:cs typeface="+mn-cs"/>
        <a:sym typeface="Proxima Nova"/>
      </a:defRPr>
    </a:lvl6pPr>
    <a:lvl7pPr indent="1371600" latinLnBrk="0">
      <a:defRPr sz="1400">
        <a:latin typeface="+mn-lt"/>
        <a:ea typeface="+mn-ea"/>
        <a:cs typeface="+mn-cs"/>
        <a:sym typeface="Proxima Nova"/>
      </a:defRPr>
    </a:lvl7pPr>
    <a:lvl8pPr indent="1600200" latinLnBrk="0">
      <a:defRPr sz="1400">
        <a:latin typeface="+mn-lt"/>
        <a:ea typeface="+mn-ea"/>
        <a:cs typeface="+mn-cs"/>
        <a:sym typeface="Proxima Nova"/>
      </a:defRPr>
    </a:lvl8pPr>
    <a:lvl9pPr indent="1828800" latinLnBrk="0">
      <a:defRPr sz="1400">
        <a:latin typeface="+mn-lt"/>
        <a:ea typeface="+mn-ea"/>
        <a:cs typeface="+mn-cs"/>
        <a:sym typeface="Proxima Nova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311698" y="1152475"/>
            <a:ext cx="3999903" cy="3416400"/>
          </a:xfrm>
          <a:prstGeom prst="rect">
            <a:avLst/>
          </a:prstGeom>
        </p:spPr>
        <p:txBody>
          <a:bodyPr/>
          <a:lstStyle>
            <a:lvl1pPr indent="-317500"/>
            <a:lvl2pPr marL="965200" indent="-355600"/>
            <a:lvl3pPr marL="1422400" indent="-355600"/>
            <a:lvl4pPr marL="1879600" indent="-355600"/>
            <a:lvl5pPr marL="2336800" indent="-355600"/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Google Shape;23;p29"/>
          <p:cNvSpPr txBox="1">
            <a:spLocks noGrp="1"/>
          </p:cNvSpPr>
          <p:nvPr>
            <p:ph type="body" sz="half" idx="21"/>
          </p:nvPr>
        </p:nvSpPr>
        <p:spPr>
          <a:xfrm>
            <a:off x="4832398" y="1152475"/>
            <a:ext cx="3999903" cy="34164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итель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Рисунок 3" descr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23044" y="-25226"/>
            <a:ext cx="9207370" cy="5210207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450502" y="974774"/>
            <a:ext cx="5363590" cy="166383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600" cap="all">
                <a:solidFill>
                  <a:srgbClr val="FFFFFF"/>
                </a:solidFill>
              </a:defRPr>
            </a:lvl1pPr>
          </a:lstStyle>
          <a:p>
            <a:r>
              <a:t>section title</a:t>
            </a:r>
          </a:p>
        </p:txBody>
      </p:sp>
      <p:sp>
        <p:nvSpPr>
          <p:cNvPr id="102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0505" y="2778690"/>
            <a:ext cx="5363587" cy="2133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</a:defRPr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</a:defRPr>
            </a:lvl2pPr>
            <a:lvl3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</a:defRPr>
            </a:lvl3pPr>
            <a:lvl4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</a:defRPr>
            </a:lvl4pPr>
            <a:lvl5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103" name="Рисунок 1" descr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016" y="3717032"/>
            <a:ext cx="2803986" cy="1577244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236875" y="4599638"/>
            <a:ext cx="316325" cy="3352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4501889" y="4918850"/>
            <a:ext cx="135535" cy="127001"/>
          </a:xfrm>
          <a:prstGeom prst="rect">
            <a:avLst/>
          </a:prstGeom>
        </p:spPr>
        <p:txBody>
          <a:bodyPr lIns="19050" tIns="19050" rIns="19050" bIns="19050" anchor="b">
            <a:spAutoFit/>
          </a:bodyPr>
          <a:lstStyle>
            <a:lvl1pPr algn="ctr" defTabSz="219075">
              <a:defRPr sz="6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Заголовок и объек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28648" y="273842"/>
            <a:ext cx="7886702" cy="994176"/>
          </a:xfrm>
          <a:prstGeom prst="rect">
            <a:avLst/>
          </a:prstGeom>
        </p:spPr>
        <p:txBody>
          <a:bodyPr lIns="45699" tIns="45699" rIns="45699" bIns="45699" anchor="ctr"/>
          <a:lstStyle>
            <a:lvl1pPr>
              <a:lnSpc>
                <a:spcPct val="90000"/>
              </a:lnSpc>
              <a:defRPr sz="4200"/>
            </a:lvl1pPr>
          </a:lstStyle>
          <a:p>
            <a:r>
              <a:t>Текст заголовка</a:t>
            </a:r>
          </a:p>
        </p:txBody>
      </p:sp>
      <p:sp>
        <p:nvSpPr>
          <p:cNvPr id="119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28648" y="1369217"/>
            <a:ext cx="7886702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428171" indent="-377371">
              <a:lnSpc>
                <a:spcPct val="90000"/>
              </a:lnSpc>
              <a:spcBef>
                <a:spcPts val="1000"/>
              </a:spcBef>
              <a:buSzPts val="2600"/>
              <a:buChar char="•"/>
              <a:defRPr sz="2600"/>
            </a:lvl1pPr>
            <a:lvl2pPr marL="946150" indent="-412750">
              <a:lnSpc>
                <a:spcPct val="90000"/>
              </a:lnSpc>
              <a:spcBef>
                <a:spcPts val="1000"/>
              </a:spcBef>
              <a:buSzPts val="2600"/>
              <a:buChar char="•"/>
              <a:defRPr sz="2600"/>
            </a:lvl2pPr>
            <a:lvl3pPr marL="1478278" indent="-462278">
              <a:lnSpc>
                <a:spcPct val="90000"/>
              </a:lnSpc>
              <a:spcBef>
                <a:spcPts val="1000"/>
              </a:spcBef>
              <a:buSzPts val="2600"/>
              <a:buChar char="•"/>
              <a:defRPr sz="2600"/>
            </a:lvl3pPr>
            <a:lvl4pPr marL="1981200" indent="-495300">
              <a:lnSpc>
                <a:spcPct val="90000"/>
              </a:lnSpc>
              <a:spcBef>
                <a:spcPts val="1000"/>
              </a:spcBef>
              <a:buSzPts val="2600"/>
              <a:buChar char="•"/>
              <a:defRPr sz="2600"/>
            </a:lvl4pPr>
            <a:lvl5pPr marL="2438400" indent="-495300">
              <a:lnSpc>
                <a:spcPct val="90000"/>
              </a:lnSpc>
              <a:spcBef>
                <a:spcPts val="1000"/>
              </a:spcBef>
              <a:buSzPts val="2600"/>
              <a:buChar char="•"/>
              <a:defRPr sz="2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02552" y="4788636"/>
            <a:ext cx="212799" cy="231099"/>
          </a:xfrm>
          <a:prstGeom prst="rect">
            <a:avLst/>
          </a:prstGeom>
        </p:spPr>
        <p:txBody>
          <a:bodyPr lIns="45699" tIns="45699" rIns="45699" bIns="45699">
            <a:spAutoFit/>
          </a:bodyPr>
          <a:lstStyle>
            <a:lvl1pPr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28648" y="273842"/>
            <a:ext cx="7886702" cy="994176"/>
          </a:xfrm>
          <a:prstGeom prst="rect">
            <a:avLst/>
          </a:prstGeom>
        </p:spPr>
        <p:txBody>
          <a:bodyPr lIns="45699" tIns="45699" rIns="45699" bIns="45699" anchor="ctr"/>
          <a:lstStyle>
            <a:lvl1pPr>
              <a:lnSpc>
                <a:spcPct val="90000"/>
              </a:lnSpc>
              <a:defRPr sz="4200"/>
            </a:lvl1pPr>
          </a:lstStyle>
          <a:p>
            <a:r>
              <a:t>Текст заголовка</a:t>
            </a:r>
          </a:p>
        </p:txBody>
      </p:sp>
      <p:sp>
        <p:nvSpPr>
          <p:cNvPr id="128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28648" y="1369217"/>
            <a:ext cx="7886702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24529" indent="-238804">
              <a:lnSpc>
                <a:spcPct val="90000"/>
              </a:lnSpc>
              <a:spcBef>
                <a:spcPts val="700"/>
              </a:spcBef>
              <a:buSzPts val="2600"/>
              <a:buChar char="•"/>
              <a:defRPr sz="2600"/>
            </a:lvl1pPr>
            <a:lvl2pPr marL="707231" indent="-278606">
              <a:lnSpc>
                <a:spcPct val="90000"/>
              </a:lnSpc>
              <a:spcBef>
                <a:spcPts val="700"/>
              </a:spcBef>
              <a:buSzPts val="2600"/>
              <a:buChar char="•"/>
              <a:defRPr sz="2600"/>
            </a:lvl2pPr>
            <a:lvl3pPr marL="1105851" indent="-334326">
              <a:lnSpc>
                <a:spcPct val="90000"/>
              </a:lnSpc>
              <a:spcBef>
                <a:spcPts val="700"/>
              </a:spcBef>
              <a:buSzPts val="2600"/>
              <a:buChar char="•"/>
              <a:defRPr sz="2600"/>
            </a:lvl3pPr>
            <a:lvl4pPr marL="1485900" indent="-371475">
              <a:lnSpc>
                <a:spcPct val="90000"/>
              </a:lnSpc>
              <a:spcBef>
                <a:spcPts val="700"/>
              </a:spcBef>
              <a:buSzPts val="2600"/>
              <a:buChar char="•"/>
              <a:defRPr sz="2600"/>
            </a:lvl4pPr>
            <a:lvl5pPr marL="1828800" indent="-371475">
              <a:lnSpc>
                <a:spcPct val="90000"/>
              </a:lnSpc>
              <a:spcBef>
                <a:spcPts val="700"/>
              </a:spcBef>
              <a:buSzPts val="2600"/>
              <a:buChar char="•"/>
              <a:defRPr sz="2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02552" y="4788636"/>
            <a:ext cx="212799" cy="231099"/>
          </a:xfrm>
          <a:prstGeom prst="rect">
            <a:avLst/>
          </a:prstGeom>
        </p:spPr>
        <p:txBody>
          <a:bodyPr lIns="45699" tIns="45699" rIns="45699" bIns="45699">
            <a:spAutoFit/>
          </a:bodyPr>
          <a:lstStyle>
            <a:lvl1pPr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42999" y="841771"/>
            <a:ext cx="6858001" cy="1790701"/>
          </a:xfrm>
          <a:prstGeom prst="rect">
            <a:avLst/>
          </a:prstGeom>
        </p:spPr>
        <p:txBody>
          <a:bodyPr lIns="45699" tIns="45699" rIns="45699" bIns="45699" anchor="b"/>
          <a:lstStyle>
            <a:lvl1pPr algn="ctr">
              <a:lnSpc>
                <a:spcPct val="90000"/>
              </a:lnSpc>
              <a:defRPr sz="4400"/>
            </a:lvl1pPr>
          </a:lstStyle>
          <a:p>
            <a:r>
              <a:t>Текст заголовка</a:t>
            </a:r>
          </a:p>
        </p:txBody>
      </p:sp>
      <p:sp>
        <p:nvSpPr>
          <p:cNvPr id="137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142999" y="2701526"/>
            <a:ext cx="6858001" cy="1241824"/>
          </a:xfrm>
          <a:prstGeom prst="rect">
            <a:avLst/>
          </a:prstGeom>
        </p:spPr>
        <p:txBody>
          <a:bodyPr lIns="45699" tIns="45699" rIns="45699" bIns="45699"/>
          <a:lstStyle>
            <a:lvl1pPr marL="355600" indent="-304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1pPr>
            <a:lvl2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2pPr>
            <a:lvl3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3pPr>
            <a:lvl4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4pPr>
            <a:lvl5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02552" y="4788636"/>
            <a:ext cx="212799" cy="231099"/>
          </a:xfrm>
          <a:prstGeom prst="rect">
            <a:avLst/>
          </a:prstGeom>
        </p:spPr>
        <p:txBody>
          <a:bodyPr lIns="45699" tIns="45699" rIns="45699" bIns="45699">
            <a:spAutoFit/>
          </a:bodyPr>
          <a:lstStyle>
            <a:lvl1pPr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Заголовок и объек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28650" y="273842"/>
            <a:ext cx="7886700" cy="994175"/>
          </a:xfrm>
          <a:prstGeom prst="rect">
            <a:avLst/>
          </a:prstGeom>
        </p:spPr>
        <p:txBody>
          <a:bodyPr lIns="45699" tIns="45699" rIns="45699" bIns="45699" anchor="ctr"/>
          <a:lstStyle>
            <a:lvl1pPr>
              <a:lnSpc>
                <a:spcPct val="90000"/>
              </a:lnSpc>
              <a:defRPr sz="4400"/>
            </a:lvl1pPr>
          </a:lstStyle>
          <a:p>
            <a:r>
              <a:t>Текст заголовка</a:t>
            </a:r>
          </a:p>
        </p:txBody>
      </p:sp>
      <p:sp>
        <p:nvSpPr>
          <p:cNvPr id="146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28650" y="1369217"/>
            <a:ext cx="7886700" cy="3263506"/>
          </a:xfrm>
          <a:prstGeom prst="rect">
            <a:avLst/>
          </a:prstGeom>
        </p:spPr>
        <p:txBody>
          <a:bodyPr lIns="45699" tIns="45699" rIns="45699" bIns="45699"/>
          <a:lstStyle>
            <a:lvl1pPr indent="-406400">
              <a:lnSpc>
                <a:spcPct val="90000"/>
              </a:lnSpc>
              <a:spcBef>
                <a:spcPts val="1000"/>
              </a:spcBef>
              <a:buSzPts val="2800"/>
              <a:buChar char="•"/>
              <a:defRPr sz="2800"/>
            </a:lvl1pPr>
            <a:lvl2pPr marL="977900" indent="-444500">
              <a:lnSpc>
                <a:spcPct val="90000"/>
              </a:lnSpc>
              <a:spcBef>
                <a:spcPts val="1000"/>
              </a:spcBef>
              <a:buSzPts val="2800"/>
              <a:buChar char="•"/>
              <a:defRPr sz="2800"/>
            </a:lvl2pPr>
            <a:lvl3pPr marL="1513838" indent="-497838">
              <a:lnSpc>
                <a:spcPct val="90000"/>
              </a:lnSpc>
              <a:spcBef>
                <a:spcPts val="1000"/>
              </a:spcBef>
              <a:buSzPts val="2800"/>
              <a:buChar char="•"/>
              <a:defRPr sz="2800"/>
            </a:lvl3pPr>
            <a:lvl4pPr marL="2019300" indent="-533400">
              <a:lnSpc>
                <a:spcPct val="90000"/>
              </a:lnSpc>
              <a:spcBef>
                <a:spcPts val="1000"/>
              </a:spcBef>
              <a:buSzPts val="2800"/>
              <a:buChar char="•"/>
              <a:defRPr sz="2800"/>
            </a:lvl4pPr>
            <a:lvl5pPr marL="2476500" indent="-533400">
              <a:lnSpc>
                <a:spcPct val="90000"/>
              </a:lnSpc>
              <a:spcBef>
                <a:spcPts val="1000"/>
              </a:spcBef>
              <a:buSzPts val="2800"/>
              <a:buChar char="•"/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02552" y="4788635"/>
            <a:ext cx="212799" cy="231099"/>
          </a:xfrm>
          <a:prstGeom prst="rect">
            <a:avLst/>
          </a:prstGeom>
        </p:spPr>
        <p:txBody>
          <a:bodyPr lIns="45699" tIns="45699" rIns="45699" bIns="45699">
            <a:spAutoFit/>
          </a:bodyPr>
          <a:lstStyle>
            <a:lvl1pPr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28650" y="273842"/>
            <a:ext cx="7886700" cy="994175"/>
          </a:xfrm>
          <a:prstGeom prst="rect">
            <a:avLst/>
          </a:prstGeom>
        </p:spPr>
        <p:txBody>
          <a:bodyPr lIns="45699" tIns="45699" rIns="45699" bIns="45699" anchor="ctr"/>
          <a:lstStyle>
            <a:lvl1pPr>
              <a:lnSpc>
                <a:spcPct val="90000"/>
              </a:lnSpc>
              <a:defRPr sz="4400"/>
            </a:lvl1pPr>
          </a:lstStyle>
          <a:p>
            <a:r>
              <a:t>Текст заголовка</a:t>
            </a:r>
          </a:p>
        </p:txBody>
      </p:sp>
      <p:sp>
        <p:nvSpPr>
          <p:cNvPr id="15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28650" y="1369217"/>
            <a:ext cx="7886700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2900" indent="-257175">
              <a:lnSpc>
                <a:spcPct val="90000"/>
              </a:lnSpc>
              <a:spcBef>
                <a:spcPts val="700"/>
              </a:spcBef>
              <a:buSzPts val="2800"/>
              <a:buChar char="•"/>
              <a:defRPr sz="2800"/>
            </a:lvl1pPr>
            <a:lvl2pPr marL="728662" indent="-300037">
              <a:lnSpc>
                <a:spcPct val="90000"/>
              </a:lnSpc>
              <a:spcBef>
                <a:spcPts val="700"/>
              </a:spcBef>
              <a:buSzPts val="2800"/>
              <a:buChar char="•"/>
              <a:defRPr sz="2800"/>
            </a:lvl2pPr>
            <a:lvl3pPr marL="1131569" indent="-360044">
              <a:lnSpc>
                <a:spcPct val="90000"/>
              </a:lnSpc>
              <a:spcBef>
                <a:spcPts val="700"/>
              </a:spcBef>
              <a:buSzPts val="2800"/>
              <a:buChar char="•"/>
              <a:defRPr sz="2800"/>
            </a:lvl3pPr>
            <a:lvl4pPr marL="1514475" indent="-400050">
              <a:lnSpc>
                <a:spcPct val="90000"/>
              </a:lnSpc>
              <a:spcBef>
                <a:spcPts val="700"/>
              </a:spcBef>
              <a:buSzPts val="2800"/>
              <a:buChar char="•"/>
              <a:defRPr sz="2800"/>
            </a:lvl4pPr>
            <a:lvl5pPr marL="1857375" indent="-400050">
              <a:lnSpc>
                <a:spcPct val="90000"/>
              </a:lnSpc>
              <a:spcBef>
                <a:spcPts val="700"/>
              </a:spcBef>
              <a:buSzPts val="2800"/>
              <a:buChar char="•"/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5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02552" y="4788635"/>
            <a:ext cx="212799" cy="231099"/>
          </a:xfrm>
          <a:prstGeom prst="rect">
            <a:avLst/>
          </a:prstGeom>
        </p:spPr>
        <p:txBody>
          <a:bodyPr lIns="45699" tIns="45699" rIns="45699" bIns="45699">
            <a:spAutoFit/>
          </a:bodyPr>
          <a:lstStyle>
            <a:lvl1pPr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143000" y="841771"/>
            <a:ext cx="6858000" cy="1790701"/>
          </a:xfrm>
          <a:prstGeom prst="rect">
            <a:avLst/>
          </a:prstGeom>
        </p:spPr>
        <p:txBody>
          <a:bodyPr lIns="45699" tIns="45699" rIns="45699" bIns="45699" anchor="b"/>
          <a:lstStyle>
            <a:lvl1pPr algn="ctr">
              <a:lnSpc>
                <a:spcPct val="90000"/>
              </a:lnSpc>
              <a:defRPr sz="4500"/>
            </a:lvl1pPr>
          </a:lstStyle>
          <a:p>
            <a:r>
              <a:t>Текст заголовка</a:t>
            </a:r>
          </a:p>
        </p:txBody>
      </p:sp>
      <p:sp>
        <p:nvSpPr>
          <p:cNvPr id="16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143000" y="2701526"/>
            <a:ext cx="6858000" cy="1241824"/>
          </a:xfrm>
          <a:prstGeom prst="rect">
            <a:avLst/>
          </a:prstGeom>
        </p:spPr>
        <p:txBody>
          <a:bodyPr lIns="45699" tIns="45699" rIns="45699" bIns="45699"/>
          <a:lstStyle>
            <a:lvl1pPr marL="355600" indent="-304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1pPr>
            <a:lvl2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2pPr>
            <a:lvl3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3pPr>
            <a:lvl4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4pPr>
            <a:lvl5pPr marL="355600" indent="50800" algn="ctr">
              <a:lnSpc>
                <a:spcPct val="90000"/>
              </a:lnSpc>
              <a:spcBef>
                <a:spcPts val="700"/>
              </a:spcBef>
              <a:buClrTx/>
              <a:buSzTx/>
              <a:buFontTx/>
              <a:buNone/>
              <a:defRPr sz="1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02552" y="4788635"/>
            <a:ext cx="212799" cy="231099"/>
          </a:xfrm>
          <a:prstGeom prst="rect">
            <a:avLst/>
          </a:prstGeom>
        </p:spPr>
        <p:txBody>
          <a:bodyPr lIns="45699" tIns="45699" rIns="45699" bIns="45699">
            <a:spAutoFit/>
          </a:bodyPr>
          <a:lstStyle>
            <a:lvl1pPr>
              <a:defRPr sz="9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итель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Рисунок 3" descr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23044" y="-25226"/>
            <a:ext cx="9207370" cy="5210207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450502" y="974774"/>
            <a:ext cx="5363590" cy="166383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600" cap="all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section title</a:t>
            </a:r>
          </a:p>
        </p:txBody>
      </p:sp>
      <p:sp>
        <p:nvSpPr>
          <p:cNvPr id="17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0505" y="2778690"/>
            <a:ext cx="5363587" cy="2133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buClrTx/>
              <a:buSzTx/>
              <a:buFontTx/>
              <a:buNone/>
              <a:defRPr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175" name="Рисунок 1" descr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016" y="3717032"/>
            <a:ext cx="2803986" cy="1577244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216389" y="4608065"/>
            <a:ext cx="336812" cy="31839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Слайд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Рисунок 7"/>
          <p:cNvSpPr>
            <a:spLocks noGrp="1"/>
          </p:cNvSpPr>
          <p:nvPr>
            <p:ph type="pic" sz="quarter" idx="21"/>
          </p:nvPr>
        </p:nvSpPr>
        <p:spPr>
          <a:xfrm>
            <a:off x="8111818" y="4406458"/>
            <a:ext cx="1343290" cy="111862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185" name="Рисунок 9" descr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4" y="-177535"/>
            <a:ext cx="822686" cy="746157"/>
          </a:xfrm>
          <a:prstGeom prst="rect">
            <a:avLst/>
          </a:prstGeom>
          <a:ln w="12700">
            <a:miter lim="400000"/>
          </a:ln>
        </p:spPr>
      </p:pic>
      <p:sp>
        <p:nvSpPr>
          <p:cNvPr id="186" name="Заголовок слайда 28pt"/>
          <p:cNvSpPr txBox="1">
            <a:spLocks noGrp="1"/>
          </p:cNvSpPr>
          <p:nvPr>
            <p:ph type="title" hasCustomPrompt="1"/>
          </p:nvPr>
        </p:nvSpPr>
        <p:spPr>
          <a:xfrm>
            <a:off x="453973" y="262264"/>
            <a:ext cx="5596324" cy="634163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lnSpc>
                <a:spcPct val="80000"/>
              </a:lnSpc>
              <a:defRPr sz="2000">
                <a:solidFill>
                  <a:schemeClr val="accent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</a:lstStyle>
          <a:p>
            <a:r>
              <a:t>Заголовок слайда 28pt</a:t>
            </a:r>
          </a:p>
        </p:txBody>
      </p:sp>
      <p:sp>
        <p:nvSpPr>
          <p:cNvPr id="187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453973" y="1081932"/>
            <a:ext cx="5596324" cy="360644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buClrTx/>
              <a:buSzTx/>
              <a:buFontTx/>
              <a:buNone/>
              <a:defRPr sz="800"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  <a:defRPr sz="800"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0" indent="0">
              <a:lnSpc>
                <a:spcPct val="100000"/>
              </a:lnSpc>
              <a:buClrTx/>
              <a:buSzTx/>
              <a:buFontTx/>
              <a:buNone/>
              <a:defRPr sz="800"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0" indent="0">
              <a:lnSpc>
                <a:spcPct val="100000"/>
              </a:lnSpc>
              <a:buClrTx/>
              <a:buSzTx/>
              <a:buFontTx/>
              <a:buNone/>
              <a:defRPr sz="800"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0" indent="0">
              <a:lnSpc>
                <a:spcPct val="100000"/>
              </a:lnSpc>
              <a:buClrTx/>
              <a:buSzTx/>
              <a:buFontTx/>
              <a:buNone/>
              <a:defRPr sz="800">
                <a:latin typeface="Proxima Nova Rg"/>
                <a:ea typeface="Proxima Nova Rg"/>
                <a:cs typeface="Proxima Nova Rg"/>
                <a:sym typeface="Proxima Nova"/>
              </a:defRPr>
            </a:lvl5pPr>
          </a:lstStyle>
          <a:p>
            <a:r>
              <a:t>Образец текста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188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__VvB_logo_(2_lines)_ENDORSEMENT.png" descr="__VvB_logo_(2_lines)_ENDORSEMEN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017000" y="4794567"/>
            <a:ext cx="127001" cy="12700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defTabSz="219077">
              <a:defRPr sz="800">
                <a:solidFill>
                  <a:schemeClr val="accent3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814731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1698" y="555600"/>
            <a:ext cx="2808003" cy="7557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1698" y="1389598"/>
            <a:ext cx="2808003" cy="3179403"/>
          </a:xfrm>
          <a:prstGeom prst="rect">
            <a:avLst/>
          </a:prstGeom>
        </p:spPr>
        <p:txBody>
          <a:bodyPr/>
          <a:lstStyle>
            <a:lvl1pPr indent="-304800">
              <a:buSzPts val="1200"/>
              <a:defRPr sz="1200"/>
            </a:lvl1pPr>
            <a:lvl2pPr indent="-304800">
              <a:buSzPts val="1200"/>
              <a:defRPr sz="1200"/>
            </a:lvl2pPr>
            <a:lvl3pPr indent="-304800">
              <a:buSzPts val="1200"/>
              <a:defRPr sz="1200"/>
            </a:lvl3pPr>
            <a:lvl4pPr indent="-304800">
              <a:buSzPts val="1200"/>
              <a:defRPr sz="1200"/>
            </a:lvl4pPr>
            <a:lvl5pPr indent="-304800">
              <a:buSzPts val="1200"/>
              <a:defRPr sz="1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IN_PO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90250" y="450148"/>
            <a:ext cx="6367801" cy="4090803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6;p33"/>
          <p:cNvSpPr/>
          <p:nvPr/>
        </p:nvSpPr>
        <p:spPr>
          <a:xfrm>
            <a:off x="4572000" y="-126"/>
            <a:ext cx="4572000" cy="5143503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2"/>
          </a:xfrm>
          <a:prstGeom prst="rect">
            <a:avLst/>
          </a:prstGeom>
        </p:spPr>
        <p:txBody>
          <a:bodyPr anchor="b"/>
          <a:lstStyle>
            <a:lvl1pPr algn="ctr">
              <a:defRPr sz="4200"/>
            </a:lvl1pPr>
          </a:lstStyle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65500" y="2803075"/>
            <a:ext cx="4045200" cy="123510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ClrTx/>
              <a:buSzTx/>
              <a:buFontTx/>
              <a:buNone/>
              <a:defRPr sz="2100"/>
            </a:lvl1pPr>
            <a:lvl2pPr marL="0" indent="0" algn="ctr">
              <a:lnSpc>
                <a:spcPct val="100000"/>
              </a:lnSpc>
              <a:buClrTx/>
              <a:buSzTx/>
              <a:buFontTx/>
              <a:buNone/>
              <a:defRPr sz="2100"/>
            </a:lvl2pPr>
            <a:lvl3pPr marL="0" indent="0" algn="ctr">
              <a:lnSpc>
                <a:spcPct val="100000"/>
              </a:lnSpc>
              <a:buClrTx/>
              <a:buSzTx/>
              <a:buFontTx/>
              <a:buNone/>
              <a:defRPr sz="2100"/>
            </a:lvl3pPr>
            <a:lvl4pPr marL="0" indent="0" algn="ctr">
              <a:lnSpc>
                <a:spcPct val="100000"/>
              </a:lnSpc>
              <a:buClrTx/>
              <a:buSzTx/>
              <a:buFontTx/>
              <a:buNone/>
              <a:defRPr sz="2100"/>
            </a:lvl4pPr>
            <a:lvl5pPr marL="0" indent="0" algn="ctr">
              <a:lnSpc>
                <a:spcPct val="100000"/>
              </a:lnSpc>
              <a:buClrTx/>
              <a:buSzTx/>
              <a:buFontTx/>
              <a:buNone/>
              <a:defRPr sz="21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Google Shape;39;p33"/>
          <p:cNvSpPr txBox="1">
            <a:spLocks noGrp="1"/>
          </p:cNvSpPr>
          <p:nvPr>
            <p:ph type="body" sz="half" idx="21"/>
          </p:nvPr>
        </p:nvSpPr>
        <p:spPr>
          <a:xfrm>
            <a:off x="4939500" y="724074"/>
            <a:ext cx="3837000" cy="3695102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1698" y="4230575"/>
            <a:ext cx="5998804" cy="605102"/>
          </a:xfrm>
          <a:prstGeom prst="rect">
            <a:avLst/>
          </a:prstGeom>
        </p:spPr>
        <p:txBody>
          <a:bodyPr anchor="ctr"/>
          <a:lstStyle>
            <a:lvl1pPr marL="0" indent="228600">
              <a:lnSpc>
                <a:spcPct val="100000"/>
              </a:lnSpc>
              <a:buClrTx/>
              <a:buSzTx/>
              <a:buFontTx/>
              <a:buNone/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</a:lvl2pPr>
            <a:lvl3pPr marL="0" indent="0">
              <a:lnSpc>
                <a:spcPct val="100000"/>
              </a:lnSpc>
              <a:buClrTx/>
              <a:buSzTx/>
              <a:buFontTx/>
              <a:buNone/>
            </a:lvl3pPr>
            <a:lvl4pPr marL="0" indent="0">
              <a:lnSpc>
                <a:spcPct val="100000"/>
              </a:lnSpc>
              <a:buClrTx/>
              <a:buSzTx/>
              <a:buFontTx/>
              <a:buNone/>
            </a:lvl4pPr>
            <a:lvl5pPr marL="0" indent="0">
              <a:lnSpc>
                <a:spcPct val="100000"/>
              </a:lnSpc>
              <a:buClrTx/>
              <a:buSzTx/>
              <a:buFontTx/>
              <a:buNone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_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xx%"/>
          <p:cNvSpPr txBox="1">
            <a:spLocks noGrp="1"/>
          </p:cNvSpPr>
          <p:nvPr>
            <p:ph type="title" hasCustomPrompt="1"/>
          </p:nvPr>
        </p:nvSpPr>
        <p:spPr>
          <a:xfrm>
            <a:off x="311698" y="1106125"/>
            <a:ext cx="8520603" cy="1963500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xx%</a:t>
            </a:r>
          </a:p>
        </p:txBody>
      </p:sp>
      <p:sp>
        <p:nvSpPr>
          <p:cNvPr id="58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311698" y="3152225"/>
            <a:ext cx="8520603" cy="1300800"/>
          </a:xfrm>
          <a:prstGeom prst="rect">
            <a:avLst/>
          </a:prstGeom>
        </p:spPr>
        <p:txBody>
          <a:bodyPr/>
          <a:lstStyle>
            <a:lvl1pPr algn="ctr"/>
            <a:lvl2pPr algn="ctr"/>
            <a:lvl3pPr algn="ctr"/>
            <a:lvl4pPr algn="ctr"/>
            <a:lvl5pPr algn="ctr"/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Рисунок 5" descr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27" y="-397516"/>
            <a:ext cx="1930305" cy="1676688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Рисунок 6" descr="Рисунок 6"/>
          <p:cNvPicPr>
            <a:picLocks noChangeAspect="1"/>
          </p:cNvPicPr>
          <p:nvPr/>
        </p:nvPicPr>
        <p:blipFill>
          <a:blip r:embed="rId3"/>
          <a:srcRect r="26946" b="28195"/>
          <a:stretch>
            <a:fillRect/>
          </a:stretch>
        </p:blipFill>
        <p:spPr>
          <a:xfrm>
            <a:off x="5400592" y="2076781"/>
            <a:ext cx="3743408" cy="3066720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3973" y="965621"/>
            <a:ext cx="5629739" cy="2687934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90000"/>
              </a:lnSpc>
              <a:defRPr sz="3100" cap="all"/>
            </a:lvl1pPr>
          </a:lstStyle>
          <a:p>
            <a:r>
              <a:t>Текст заголовка</a:t>
            </a:r>
          </a:p>
        </p:txBody>
      </p:sp>
      <p:sp>
        <p:nvSpPr>
          <p:cNvPr id="78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1668" y="3740508"/>
            <a:ext cx="5629739" cy="93980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chemeClr val="accent3"/>
                </a:solidFill>
              </a:defRPr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chemeClr val="accent3"/>
                </a:solidFill>
              </a:defRPr>
            </a:lvl2pPr>
            <a:lvl3pPr marL="0" indent="0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chemeClr val="accent3"/>
                </a:solidFill>
              </a:defRPr>
            </a:lvl3pPr>
            <a:lvl4pPr marL="0" indent="0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chemeClr val="accent3"/>
                </a:solidFill>
              </a:defRPr>
            </a:lvl4pPr>
            <a:lvl5pPr marL="0" indent="0">
              <a:lnSpc>
                <a:spcPct val="100000"/>
              </a:lnSpc>
              <a:buClrTx/>
              <a:buSzTx/>
              <a:buFontTx/>
              <a:buNone/>
              <a:defRPr sz="1300">
                <a:solidFill>
                  <a:schemeClr val="accent3"/>
                </a:solidFill>
              </a:defRPr>
            </a:lvl5pPr>
          </a:lstStyle>
          <a:p>
            <a:r>
              <a:t>Образец дескриптора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9" name="Рисунок 2"/>
          <p:cNvSpPr>
            <a:spLocks noGrp="1"/>
          </p:cNvSpPr>
          <p:nvPr>
            <p:ph type="pic" sz="quarter" idx="21"/>
          </p:nvPr>
        </p:nvSpPr>
        <p:spPr>
          <a:xfrm>
            <a:off x="5740508" y="396012"/>
            <a:ext cx="3076868" cy="51838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0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508556" y="169112"/>
            <a:ext cx="1705466" cy="97218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236875" y="4599638"/>
            <a:ext cx="316325" cy="33524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лайд с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Рисунок 7"/>
          <p:cNvSpPr>
            <a:spLocks noGrp="1"/>
          </p:cNvSpPr>
          <p:nvPr>
            <p:ph type="pic" sz="quarter" idx="21"/>
          </p:nvPr>
        </p:nvSpPr>
        <p:spPr>
          <a:xfrm>
            <a:off x="8111818" y="4406458"/>
            <a:ext cx="1343290" cy="111862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89" name="Рисунок 9" descr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4" y="-177535"/>
            <a:ext cx="822686" cy="746157"/>
          </a:xfrm>
          <a:prstGeom prst="rect">
            <a:avLst/>
          </a:prstGeom>
          <a:ln w="12700">
            <a:miter lim="400000"/>
          </a:ln>
        </p:spPr>
      </p:pic>
      <p:sp>
        <p:nvSpPr>
          <p:cNvPr id="90" name="Заголовок слайда 28pt"/>
          <p:cNvSpPr txBox="1">
            <a:spLocks noGrp="1"/>
          </p:cNvSpPr>
          <p:nvPr>
            <p:ph type="title" hasCustomPrompt="1"/>
          </p:nvPr>
        </p:nvSpPr>
        <p:spPr>
          <a:xfrm>
            <a:off x="453973" y="262264"/>
            <a:ext cx="5596324" cy="634163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lnSpc>
                <a:spcPct val="80000"/>
              </a:lnSpc>
              <a:defRPr sz="2000">
                <a:solidFill>
                  <a:schemeClr val="accent3"/>
                </a:solidFill>
              </a:defRPr>
            </a:lvl1pPr>
          </a:lstStyle>
          <a:p>
            <a:r>
              <a:t>Заголовок слайда 28pt</a:t>
            </a:r>
          </a:p>
        </p:txBody>
      </p:sp>
      <p:sp>
        <p:nvSpPr>
          <p:cNvPr id="91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453973" y="1081932"/>
            <a:ext cx="5596324" cy="360644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buClrTx/>
              <a:buSzTx/>
              <a:buFontTx/>
              <a:buNone/>
              <a:defRPr sz="800"/>
            </a:lvl1pPr>
            <a:lvl2pPr marL="0" indent="0">
              <a:lnSpc>
                <a:spcPct val="100000"/>
              </a:lnSpc>
              <a:buClrTx/>
              <a:buSzTx/>
              <a:buFontTx/>
              <a:buNone/>
              <a:defRPr sz="800"/>
            </a:lvl2pPr>
            <a:lvl3pPr marL="0" indent="0">
              <a:lnSpc>
                <a:spcPct val="100000"/>
              </a:lnSpc>
              <a:buClrTx/>
              <a:buSzTx/>
              <a:buFontTx/>
              <a:buNone/>
              <a:defRPr sz="800"/>
            </a:lvl3pPr>
            <a:lvl4pPr marL="0" indent="0">
              <a:lnSpc>
                <a:spcPct val="100000"/>
              </a:lnSpc>
              <a:buClrTx/>
              <a:buSzTx/>
              <a:buFontTx/>
              <a:buNone/>
              <a:defRPr sz="800"/>
            </a:lvl4pPr>
            <a:lvl5pPr marL="0" indent="0">
              <a:lnSpc>
                <a:spcPct val="100000"/>
              </a:lnSpc>
              <a:buClrTx/>
              <a:buSzTx/>
              <a:buFontTx/>
              <a:buNone/>
              <a:defRPr sz="800"/>
            </a:lvl5pPr>
          </a:lstStyle>
          <a:p>
            <a:r>
              <a:t>Образец текста 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2" name="Рисунок 2"/>
          <p:cNvSpPr>
            <a:spLocks noGrp="1"/>
          </p:cNvSpPr>
          <p:nvPr>
            <p:ph type="pic" sz="quarter" idx="22"/>
          </p:nvPr>
        </p:nvSpPr>
        <p:spPr>
          <a:xfrm>
            <a:off x="292594" y="4704264"/>
            <a:ext cx="1353618" cy="2280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9016999" y="4794567"/>
            <a:ext cx="127001" cy="12700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defTabSz="219077">
              <a:defRPr sz="800">
                <a:solidFill>
                  <a:schemeClr val="accent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1698" y="445025"/>
            <a:ext cx="8520603" cy="57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11698" y="1152475"/>
            <a:ext cx="8520603" cy="341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704832" y="4692392"/>
            <a:ext cx="316326" cy="335249"/>
          </a:xfrm>
          <a:prstGeom prst="rect">
            <a:avLst/>
          </a:prstGeom>
          <a:ln w="12700">
            <a:miter lim="400000"/>
          </a:ln>
        </p:spPr>
        <p:txBody>
          <a:bodyPr wrap="none" lIns="91423" tIns="91423" rIns="91423" bIns="91423" anchor="ctr">
            <a:normAutofit/>
          </a:bodyPr>
          <a:lstStyle>
            <a:lvl1pPr algn="r">
              <a:defRPr sz="1000">
                <a:solidFill>
                  <a:srgbClr val="58585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9pPr>
    </p:titleStyle>
    <p:bodyStyle>
      <a:lvl1pPr marL="457200" marR="0" indent="-3429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●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1pPr>
      <a:lvl2pPr marL="9144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○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2pPr>
      <a:lvl3pPr marL="13716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■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3pPr>
      <a:lvl4pPr marL="18288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●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4pPr>
      <a:lvl5pPr marL="22860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○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5pPr>
      <a:lvl6pPr marL="27432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■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6pPr>
      <a:lvl7pPr marL="32004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●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7pPr>
      <a:lvl8pPr marL="36576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○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8pPr>
      <a:lvl9pPr marL="4114800" marR="0" indent="-31750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rgbClr val="000000"/>
        </a:buClr>
        <a:buSzPts val="1400"/>
        <a:buFont typeface="Proxima Nova"/>
        <a:buChar char="■"/>
        <a:tabLst/>
        <a:defRPr sz="1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Proxima Nova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7.png"/><Relationship Id="rId7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6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8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Рисунок 2" descr="Рисунок 2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43761"/>
          <a:stretch>
            <a:fillRect/>
          </a:stretch>
        </p:blipFill>
        <p:spPr>
          <a:xfrm>
            <a:off x="7086992" y="396012"/>
            <a:ext cx="1730384" cy="518387"/>
          </a:xfrm>
          <a:prstGeom prst="rect">
            <a:avLst/>
          </a:prstGeom>
        </p:spPr>
      </p:pic>
      <p:pic>
        <p:nvPicPr>
          <p:cNvPr id="186" name="Изображение" descr="Изображение"/>
          <p:cNvPicPr>
            <a:picLocks noGrp="1" noChangeAspect="1"/>
          </p:cNvPicPr>
          <p:nvPr>
            <p:ph type="pic" idx="22"/>
          </p:nvPr>
        </p:nvPicPr>
        <p:blipFill>
          <a:blip r:embed="rId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87" name="TextBox 27"/>
          <p:cNvSpPr txBox="1"/>
          <p:nvPr/>
        </p:nvSpPr>
        <p:spPr>
          <a:xfrm>
            <a:off x="463126" y="4740223"/>
            <a:ext cx="4028156" cy="152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000">
                <a:solidFill>
                  <a:schemeClr val="accent3"/>
                </a:solidFill>
              </a:defRPr>
            </a:pPr>
            <a:r>
              <a:t>Москва </a:t>
            </a:r>
            <a:r>
              <a:rPr>
                <a:solidFill>
                  <a:schemeClr val="accent1"/>
                </a:solidFill>
              </a:rPr>
              <a:t>|</a:t>
            </a:r>
            <a:r>
              <a:t> 2025</a:t>
            </a:r>
          </a:p>
        </p:txBody>
      </p:sp>
      <p:sp>
        <p:nvSpPr>
          <p:cNvPr id="188" name="Google Shape;104;p22"/>
          <p:cNvSpPr txBox="1"/>
          <p:nvPr/>
        </p:nvSpPr>
        <p:spPr>
          <a:xfrm>
            <a:off x="390823" y="1485016"/>
            <a:ext cx="6499411" cy="4924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75" tIns="34275" rIns="34275" bIns="34275">
            <a:spAutoFit/>
          </a:bodyPr>
          <a:lstStyle>
            <a:lvl1pPr>
              <a:lnSpc>
                <a:spcPct val="110000"/>
              </a:lnSpc>
              <a:defRPr sz="2500" b="1" cap="all" spc="66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rPr lang="ru-RU" dirty="0"/>
              <a:t>Разработка приложений с ИИ</a:t>
            </a:r>
            <a:endParaRPr dirty="0"/>
          </a:p>
        </p:txBody>
      </p:sp>
      <p:sp>
        <p:nvSpPr>
          <p:cNvPr id="189" name="Скругленный прямоугольник 8"/>
          <p:cNvSpPr/>
          <p:nvPr/>
        </p:nvSpPr>
        <p:spPr>
          <a:xfrm rot="127412">
            <a:off x="587245" y="2712129"/>
            <a:ext cx="2230074" cy="585938"/>
          </a:xfrm>
          <a:prstGeom prst="roundRect">
            <a:avLst>
              <a:gd name="adj" fmla="val 20004"/>
            </a:avLst>
          </a:prstGeom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 sz="9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Скругленный прямоугольник 8"/>
          <p:cNvSpPr/>
          <p:nvPr/>
        </p:nvSpPr>
        <p:spPr>
          <a:xfrm rot="127412">
            <a:off x="459213" y="2600443"/>
            <a:ext cx="2220111" cy="585938"/>
          </a:xfrm>
          <a:prstGeom prst="roundRect">
            <a:avLst>
              <a:gd name="adj" fmla="val 20004"/>
            </a:avLst>
          </a:prstGeom>
          <a:solidFill>
            <a:srgbClr val="32C2A7"/>
          </a:solidFill>
          <a:ln w="25400">
            <a:solidFill>
              <a:srgbClr val="62BFA8"/>
            </a:solidFill>
          </a:ln>
        </p:spPr>
        <p:txBody>
          <a:bodyPr lIns="45718" tIns="45718" rIns="45718" bIns="45718" anchor="ctr"/>
          <a:lstStyle/>
          <a:p>
            <a:pPr algn="ctr">
              <a:defRPr sz="9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TextBox 6"/>
          <p:cNvSpPr txBox="1"/>
          <p:nvPr/>
        </p:nvSpPr>
        <p:spPr>
          <a:xfrm rot="127412">
            <a:off x="855660" y="2657191"/>
            <a:ext cx="1427216" cy="472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2500" b="1" cap="all">
                <a:solidFill>
                  <a:srgbClr val="FFFFF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Урок 1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73" name="TextBox 26"/>
          <p:cNvSpPr txBox="1"/>
          <p:nvPr/>
        </p:nvSpPr>
        <p:spPr>
          <a:xfrm>
            <a:off x="938908" y="347804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Викторина</a:t>
            </a:r>
          </a:p>
        </p:txBody>
      </p:sp>
      <p:pic>
        <p:nvPicPr>
          <p:cNvPr id="274" name="Рисунок 3" descr="Рисунок 3"/>
          <p:cNvPicPr>
            <a:picLocks noChangeAspect="1"/>
          </p:cNvPicPr>
          <p:nvPr/>
        </p:nvPicPr>
        <p:blipFill>
          <a:blip r:embed="rId3"/>
          <a:srcRect l="11131" r="1756"/>
          <a:stretch>
            <a:fillRect/>
          </a:stretch>
        </p:blipFill>
        <p:spPr>
          <a:xfrm>
            <a:off x="1282467" y="1014615"/>
            <a:ext cx="2755504" cy="3431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1"/>
                </a:lnTo>
                <a:cubicBezTo>
                  <a:pt x="0" y="20045"/>
                  <a:pt x="0" y="20432"/>
                  <a:pt x="134" y="20690"/>
                </a:cubicBezTo>
                <a:cubicBezTo>
                  <a:pt x="303" y="21061"/>
                  <a:pt x="667" y="21354"/>
                  <a:pt x="1130" y="21489"/>
                </a:cubicBezTo>
                <a:cubicBezTo>
                  <a:pt x="1451" y="21597"/>
                  <a:pt x="1932" y="21599"/>
                  <a:pt x="2735" y="21599"/>
                </a:cubicBezTo>
                <a:lnTo>
                  <a:pt x="18865" y="21599"/>
                </a:lnTo>
                <a:cubicBezTo>
                  <a:pt x="19668" y="21599"/>
                  <a:pt x="20149" y="21597"/>
                  <a:pt x="20470" y="21489"/>
                </a:cubicBezTo>
                <a:cubicBezTo>
                  <a:pt x="20933" y="21354"/>
                  <a:pt x="21297" y="21061"/>
                  <a:pt x="21466" y="20690"/>
                </a:cubicBezTo>
                <a:cubicBezTo>
                  <a:pt x="21600" y="20432"/>
                  <a:pt x="21600" y="20045"/>
                  <a:pt x="21600" y="19401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75" name="Рисунок 3" descr="Рисунок 3"/>
          <p:cNvPicPr>
            <a:picLocks noChangeAspect="1"/>
          </p:cNvPicPr>
          <p:nvPr/>
        </p:nvPicPr>
        <p:blipFill>
          <a:blip r:embed="rId4"/>
          <a:srcRect r="4" b="16972"/>
          <a:stretch>
            <a:fillRect/>
          </a:stretch>
        </p:blipFill>
        <p:spPr>
          <a:xfrm>
            <a:off x="5106027" y="1014614"/>
            <a:ext cx="2755504" cy="343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0"/>
                </a:lnTo>
                <a:cubicBezTo>
                  <a:pt x="0" y="20044"/>
                  <a:pt x="0" y="20431"/>
                  <a:pt x="134" y="20689"/>
                </a:cubicBezTo>
                <a:cubicBezTo>
                  <a:pt x="303" y="21060"/>
                  <a:pt x="667" y="21356"/>
                  <a:pt x="1130" y="21491"/>
                </a:cubicBezTo>
                <a:cubicBezTo>
                  <a:pt x="1451" y="21599"/>
                  <a:pt x="1932" y="21598"/>
                  <a:pt x="2735" y="21598"/>
                </a:cubicBezTo>
                <a:lnTo>
                  <a:pt x="18865" y="21598"/>
                </a:lnTo>
                <a:cubicBezTo>
                  <a:pt x="19668" y="21598"/>
                  <a:pt x="20149" y="21599"/>
                  <a:pt x="20470" y="21491"/>
                </a:cubicBezTo>
                <a:cubicBezTo>
                  <a:pt x="20933" y="21356"/>
                  <a:pt x="21297" y="21060"/>
                  <a:pt x="21466" y="20689"/>
                </a:cubicBezTo>
                <a:cubicBezTo>
                  <a:pt x="21600" y="20431"/>
                  <a:pt x="21600" y="20044"/>
                  <a:pt x="21600" y="19400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76" name="Рисунок 2" descr="Рисунок 2"/>
          <p:cNvPicPr>
            <a:picLocks noChangeAspect="1"/>
          </p:cNvPicPr>
          <p:nvPr/>
        </p:nvPicPr>
        <p:blipFill>
          <a:blip r:embed="rId5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Изображение" descr="Изображение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646EEF9-B74D-434A-8131-295E2BA0F4EF}"/>
              </a:ext>
            </a:extLst>
          </p:cNvPr>
          <p:cNvSpPr txBox="1"/>
          <p:nvPr/>
        </p:nvSpPr>
        <p:spPr>
          <a:xfrm>
            <a:off x="5672556" y="565931"/>
            <a:ext cx="1622445" cy="447811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</a:defRPr>
            </a:lvl1pPr>
          </a:lstStyle>
          <a:p>
            <a:r>
              <a:rPr lang="ru-RU" dirty="0"/>
              <a:t>ИИ</a:t>
            </a:r>
          </a:p>
        </p:txBody>
      </p:sp>
    </p:spTree>
    <p:extLst>
      <p:ext uri="{BB962C8B-B14F-4D97-AF65-F5344CB8AC3E}">
        <p14:creationId xmlns:p14="http://schemas.microsoft.com/office/powerpoint/2010/main" val="34663113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80" name="TextBox 26"/>
          <p:cNvSpPr txBox="1"/>
          <p:nvPr/>
        </p:nvSpPr>
        <p:spPr>
          <a:xfrm>
            <a:off x="938908" y="328078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Викторина</a:t>
            </a:r>
          </a:p>
        </p:txBody>
      </p:sp>
      <p:sp>
        <p:nvSpPr>
          <p:cNvPr id="281" name="Под голубыми небесами Великолепными коврами, Блестя на солнце, снег лежит; Прозрачный лес один чернеет, И ель сквозь иней зеленеет, И речка подо льдом блестит."/>
          <p:cNvSpPr txBox="1"/>
          <p:nvPr/>
        </p:nvSpPr>
        <p:spPr>
          <a:xfrm>
            <a:off x="628609" y="1725929"/>
            <a:ext cx="3517366" cy="1691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800">
                <a:solidFill>
                  <a:srgbClr val="222222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Под голубыми небесами</a:t>
            </a:r>
            <a:br/>
            <a:r>
              <a:t>Великолепными коврами,</a:t>
            </a:r>
            <a:br/>
            <a:r>
              <a:t>Блестя на солнце, снег лежит;</a:t>
            </a:r>
            <a:br/>
            <a:r>
              <a:t>Прозрачный лес один чернеет,</a:t>
            </a:r>
            <a:br/>
            <a:r>
              <a:t>И ель сквозь иней зеленеет,</a:t>
            </a:r>
            <a:br/>
            <a:r>
              <a:t>И речка подо льдом блестит.</a:t>
            </a:r>
          </a:p>
        </p:txBody>
      </p:sp>
      <p:sp>
        <p:nvSpPr>
          <p:cNvPr id="282" name="Мороз и солнце, день чудесный!…"/>
          <p:cNvSpPr txBox="1"/>
          <p:nvPr/>
        </p:nvSpPr>
        <p:spPr>
          <a:xfrm>
            <a:off x="4825505" y="1725929"/>
            <a:ext cx="3875811" cy="1691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Мороз и солнце, день чудесный!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А тут идёшь — и снег прелестный,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 солнце светит в вышине,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 воздух чист, и грудь теснит.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Скользя по утренней лыжне, 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 сердце радостно стучит.</a:t>
            </a:r>
          </a:p>
        </p:txBody>
      </p:sp>
      <p:pic>
        <p:nvPicPr>
          <p:cNvPr id="283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115F3F-118A-7842-9517-6E918180291C}"/>
              </a:ext>
            </a:extLst>
          </p:cNvPr>
          <p:cNvSpPr txBox="1"/>
          <p:nvPr/>
        </p:nvSpPr>
        <p:spPr>
          <a:xfrm>
            <a:off x="932865" y="4513838"/>
            <a:ext cx="7266184" cy="447811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</a:defRPr>
            </a:lvl1pPr>
          </a:lstStyle>
          <a:p>
            <a:r>
              <a:rPr lang="ru-RU" dirty="0"/>
              <a:t>ИИ или человек?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80" name="TextBox 26"/>
          <p:cNvSpPr txBox="1"/>
          <p:nvPr/>
        </p:nvSpPr>
        <p:spPr>
          <a:xfrm>
            <a:off x="938908" y="328078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Викторина</a:t>
            </a:r>
          </a:p>
        </p:txBody>
      </p:sp>
      <p:sp>
        <p:nvSpPr>
          <p:cNvPr id="281" name="Под голубыми небесами Великолепными коврами, Блестя на солнце, снег лежит; Прозрачный лес один чернеет, И ель сквозь иней зеленеет, И речка подо льдом блестит."/>
          <p:cNvSpPr txBox="1"/>
          <p:nvPr/>
        </p:nvSpPr>
        <p:spPr>
          <a:xfrm>
            <a:off x="628609" y="1725929"/>
            <a:ext cx="3517366" cy="1691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800">
                <a:solidFill>
                  <a:srgbClr val="222222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Под голубыми небесами</a:t>
            </a:r>
            <a:br/>
            <a:r>
              <a:t>Великолепными коврами,</a:t>
            </a:r>
            <a:br/>
            <a:r>
              <a:t>Блестя на солнце, снег лежит;</a:t>
            </a:r>
            <a:br/>
            <a:r>
              <a:t>Прозрачный лес один чернеет,</a:t>
            </a:r>
            <a:br/>
            <a:r>
              <a:t>И ель сквозь иней зеленеет,</a:t>
            </a:r>
            <a:br/>
            <a:r>
              <a:t>И речка подо льдом блестит.</a:t>
            </a:r>
          </a:p>
        </p:txBody>
      </p:sp>
      <p:sp>
        <p:nvSpPr>
          <p:cNvPr id="282" name="Мороз и солнце, день чудесный!…"/>
          <p:cNvSpPr txBox="1"/>
          <p:nvPr/>
        </p:nvSpPr>
        <p:spPr>
          <a:xfrm>
            <a:off x="4825505" y="1725929"/>
            <a:ext cx="3875811" cy="1691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Мороз и солнце, день чудесный!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А тут идёшь — и снег прелестный,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 солнце светит в вышине,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 воздух чист, и грудь теснит.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Скользя по утренней лыжне, </a:t>
            </a:r>
          </a:p>
          <a:p>
            <a:pPr>
              <a:defRPr sz="18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 сердце радостно стучит.</a:t>
            </a:r>
          </a:p>
        </p:txBody>
      </p:sp>
      <p:pic>
        <p:nvPicPr>
          <p:cNvPr id="283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B85897E-E611-E84A-8B8D-9E17AC246436}"/>
              </a:ext>
            </a:extLst>
          </p:cNvPr>
          <p:cNvSpPr txBox="1"/>
          <p:nvPr/>
        </p:nvSpPr>
        <p:spPr>
          <a:xfrm>
            <a:off x="5722660" y="1278118"/>
            <a:ext cx="1622445" cy="447811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</a:defRPr>
            </a:lvl1pPr>
          </a:lstStyle>
          <a:p>
            <a:r>
              <a:rPr lang="ru-RU" dirty="0"/>
              <a:t>ИИ</a:t>
            </a:r>
          </a:p>
        </p:txBody>
      </p:sp>
    </p:spTree>
    <p:extLst>
      <p:ext uri="{BB962C8B-B14F-4D97-AF65-F5344CB8AC3E}">
        <p14:creationId xmlns:p14="http://schemas.microsoft.com/office/powerpoint/2010/main" val="1005703559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Изображение" descr="Изображени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654" y="339633"/>
            <a:ext cx="4792692" cy="44642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7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3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pic>
        <p:nvPicPr>
          <p:cNvPr id="288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3039" y="339633"/>
            <a:ext cx="4792693" cy="44642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9" name="Изображение" descr="Изображени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5662" y="2183982"/>
            <a:ext cx="2637117" cy="29623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90" name="Рисунок 2" descr="Рисунок 2"/>
          <p:cNvPicPr>
            <a:picLocks noChangeAspect="1"/>
          </p:cNvPicPr>
          <p:nvPr/>
        </p:nvPicPr>
        <p:blipFill>
          <a:blip r:embed="rId6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91" name="Изображение" descr="Изображение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Рисунок 3" descr="Рисунок 3"/>
          <p:cNvPicPr>
            <a:picLocks noChangeAspect="1"/>
          </p:cNvPicPr>
          <p:nvPr/>
        </p:nvPicPr>
        <p:blipFill>
          <a:blip r:embed="rId2"/>
          <a:srcRect l="2593" t="4614" r="25394" b="9130"/>
          <a:stretch>
            <a:fillRect/>
          </a:stretch>
        </p:blipFill>
        <p:spPr>
          <a:xfrm>
            <a:off x="553728" y="1221090"/>
            <a:ext cx="2755504" cy="482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35" y="0"/>
                </a:moveTo>
                <a:cubicBezTo>
                  <a:pt x="1953" y="0"/>
                  <a:pt x="1486" y="7"/>
                  <a:pt x="1173" y="639"/>
                </a:cubicBezTo>
                <a:cubicBezTo>
                  <a:pt x="679" y="1664"/>
                  <a:pt x="292" y="3876"/>
                  <a:pt x="112" y="6691"/>
                </a:cubicBezTo>
                <a:cubicBezTo>
                  <a:pt x="36" y="7778"/>
                  <a:pt x="0" y="9506"/>
                  <a:pt x="0" y="10791"/>
                </a:cubicBezTo>
                <a:cubicBezTo>
                  <a:pt x="0" y="12076"/>
                  <a:pt x="36" y="13822"/>
                  <a:pt x="112" y="14909"/>
                </a:cubicBezTo>
                <a:cubicBezTo>
                  <a:pt x="292" y="17724"/>
                  <a:pt x="679" y="19936"/>
                  <a:pt x="1173" y="20961"/>
                </a:cubicBezTo>
                <a:cubicBezTo>
                  <a:pt x="1486" y="21593"/>
                  <a:pt x="1953" y="21600"/>
                  <a:pt x="2735" y="21600"/>
                </a:cubicBezTo>
                <a:lnTo>
                  <a:pt x="18865" y="21600"/>
                </a:lnTo>
                <a:cubicBezTo>
                  <a:pt x="19647" y="21600"/>
                  <a:pt x="20114" y="21593"/>
                  <a:pt x="20427" y="20961"/>
                </a:cubicBezTo>
                <a:cubicBezTo>
                  <a:pt x="20921" y="19936"/>
                  <a:pt x="21308" y="17724"/>
                  <a:pt x="21488" y="14909"/>
                </a:cubicBezTo>
                <a:cubicBezTo>
                  <a:pt x="21564" y="13822"/>
                  <a:pt x="21600" y="12076"/>
                  <a:pt x="21600" y="10791"/>
                </a:cubicBezTo>
                <a:cubicBezTo>
                  <a:pt x="21600" y="9506"/>
                  <a:pt x="21564" y="7778"/>
                  <a:pt x="21488" y="6691"/>
                </a:cubicBezTo>
                <a:cubicBezTo>
                  <a:pt x="21308" y="3876"/>
                  <a:pt x="20921" y="1664"/>
                  <a:pt x="20427" y="639"/>
                </a:cubicBezTo>
                <a:cubicBezTo>
                  <a:pt x="20114" y="7"/>
                  <a:pt x="19647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94" name="Рисунок 3" descr="Рисунок 3"/>
          <p:cNvPicPr>
            <a:picLocks noChangeAspect="1"/>
          </p:cNvPicPr>
          <p:nvPr/>
        </p:nvPicPr>
        <p:blipFill>
          <a:blip r:embed="rId3"/>
          <a:srcRect l="87" r="89"/>
          <a:stretch>
            <a:fillRect/>
          </a:stretch>
        </p:blipFill>
        <p:spPr>
          <a:xfrm>
            <a:off x="3853237" y="1816298"/>
            <a:ext cx="4860133" cy="27807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1258" y="0"/>
                </a:moveTo>
                <a:cubicBezTo>
                  <a:pt x="889" y="0"/>
                  <a:pt x="666" y="0"/>
                  <a:pt x="519" y="108"/>
                </a:cubicBezTo>
                <a:cubicBezTo>
                  <a:pt x="306" y="243"/>
                  <a:pt x="139" y="535"/>
                  <a:pt x="62" y="906"/>
                </a:cubicBezTo>
                <a:cubicBezTo>
                  <a:pt x="0" y="1164"/>
                  <a:pt x="0" y="1553"/>
                  <a:pt x="0" y="2198"/>
                </a:cubicBezTo>
                <a:lnTo>
                  <a:pt x="0" y="19402"/>
                </a:lnTo>
                <a:cubicBezTo>
                  <a:pt x="0" y="20047"/>
                  <a:pt x="0" y="20433"/>
                  <a:pt x="62" y="20691"/>
                </a:cubicBezTo>
                <a:cubicBezTo>
                  <a:pt x="139" y="21062"/>
                  <a:pt x="306" y="21357"/>
                  <a:pt x="519" y="21492"/>
                </a:cubicBezTo>
                <a:cubicBezTo>
                  <a:pt x="666" y="21600"/>
                  <a:pt x="889" y="21600"/>
                  <a:pt x="1258" y="21600"/>
                </a:cubicBezTo>
                <a:lnTo>
                  <a:pt x="20342" y="21600"/>
                </a:lnTo>
                <a:cubicBezTo>
                  <a:pt x="20711" y="21600"/>
                  <a:pt x="20934" y="21600"/>
                  <a:pt x="21081" y="21492"/>
                </a:cubicBezTo>
                <a:cubicBezTo>
                  <a:pt x="21294" y="21357"/>
                  <a:pt x="21461" y="21062"/>
                  <a:pt x="21538" y="20691"/>
                </a:cubicBezTo>
                <a:cubicBezTo>
                  <a:pt x="21600" y="20433"/>
                  <a:pt x="21600" y="20047"/>
                  <a:pt x="21600" y="19402"/>
                </a:cubicBezTo>
                <a:lnTo>
                  <a:pt x="21600" y="2198"/>
                </a:lnTo>
                <a:cubicBezTo>
                  <a:pt x="21600" y="1553"/>
                  <a:pt x="21600" y="1164"/>
                  <a:pt x="21538" y="906"/>
                </a:cubicBezTo>
                <a:cubicBezTo>
                  <a:pt x="21461" y="535"/>
                  <a:pt x="21294" y="243"/>
                  <a:pt x="21081" y="108"/>
                </a:cubicBezTo>
                <a:cubicBezTo>
                  <a:pt x="20934" y="0"/>
                  <a:pt x="20711" y="0"/>
                  <a:pt x="20342" y="0"/>
                </a:cubicBezTo>
                <a:lnTo>
                  <a:pt x="1258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sp>
        <p:nvSpPr>
          <p:cNvPr id="295" name="Регистрация на сервисах"/>
          <p:cNvSpPr txBox="1"/>
          <p:nvPr/>
        </p:nvSpPr>
        <p:spPr>
          <a:xfrm>
            <a:off x="465805" y="432991"/>
            <a:ext cx="7808653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9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Работа с платформами</a:t>
            </a:r>
          </a:p>
        </p:txBody>
      </p:sp>
      <p:pic>
        <p:nvPicPr>
          <p:cNvPr id="296" name="Рисунок 3" descr="Рисунок 3"/>
          <p:cNvPicPr>
            <a:picLocks noChangeAspect="1"/>
          </p:cNvPicPr>
          <p:nvPr/>
        </p:nvPicPr>
        <p:blipFill>
          <a:blip r:embed="rId4"/>
          <a:srcRect l="14174" t="21017" r="18049" b="23173"/>
          <a:stretch>
            <a:fillRect/>
          </a:stretch>
        </p:blipFill>
        <p:spPr>
          <a:xfrm>
            <a:off x="1709155" y="2369259"/>
            <a:ext cx="1232298" cy="6480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1" extrusionOk="0">
                <a:moveTo>
                  <a:pt x="6122" y="0"/>
                </a:moveTo>
                <a:cubicBezTo>
                  <a:pt x="4338" y="0"/>
                  <a:pt x="3267" y="-5"/>
                  <a:pt x="2553" y="542"/>
                </a:cubicBezTo>
                <a:cubicBezTo>
                  <a:pt x="1502" y="1269"/>
                  <a:pt x="667" y="2854"/>
                  <a:pt x="285" y="4852"/>
                </a:cubicBezTo>
                <a:cubicBezTo>
                  <a:pt x="24" y="5968"/>
                  <a:pt x="0" y="8248"/>
                  <a:pt x="0" y="10788"/>
                </a:cubicBezTo>
                <a:cubicBezTo>
                  <a:pt x="0" y="13328"/>
                  <a:pt x="24" y="15622"/>
                  <a:pt x="285" y="16738"/>
                </a:cubicBezTo>
                <a:cubicBezTo>
                  <a:pt x="667" y="18736"/>
                  <a:pt x="1502" y="20321"/>
                  <a:pt x="2553" y="21048"/>
                </a:cubicBezTo>
                <a:cubicBezTo>
                  <a:pt x="3267" y="21595"/>
                  <a:pt x="4338" y="21590"/>
                  <a:pt x="6122" y="21590"/>
                </a:cubicBezTo>
                <a:lnTo>
                  <a:pt x="15478" y="21590"/>
                </a:lnTo>
                <a:cubicBezTo>
                  <a:pt x="17262" y="21590"/>
                  <a:pt x="18333" y="21595"/>
                  <a:pt x="19047" y="21048"/>
                </a:cubicBezTo>
                <a:cubicBezTo>
                  <a:pt x="20098" y="20321"/>
                  <a:pt x="20919" y="18736"/>
                  <a:pt x="21301" y="16738"/>
                </a:cubicBezTo>
                <a:cubicBezTo>
                  <a:pt x="21562" y="15622"/>
                  <a:pt x="21600" y="13328"/>
                  <a:pt x="21600" y="10788"/>
                </a:cubicBezTo>
                <a:cubicBezTo>
                  <a:pt x="21600" y="8248"/>
                  <a:pt x="21562" y="5968"/>
                  <a:pt x="21301" y="4852"/>
                </a:cubicBezTo>
                <a:cubicBezTo>
                  <a:pt x="20919" y="2854"/>
                  <a:pt x="20098" y="1269"/>
                  <a:pt x="19047" y="542"/>
                </a:cubicBezTo>
                <a:cubicBezTo>
                  <a:pt x="18333" y="-5"/>
                  <a:pt x="17262" y="0"/>
                  <a:pt x="15478" y="0"/>
                </a:cubicBezTo>
                <a:lnTo>
                  <a:pt x="6122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97" name="Group.pdf" descr="Group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859" y="1880047"/>
            <a:ext cx="660402" cy="789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Group.pdf" descr="Group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340000">
            <a:off x="2779941" y="3163118"/>
            <a:ext cx="484645" cy="579475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TextBox 9"/>
          <p:cNvSpPr txBox="1"/>
          <p:nvPr/>
        </p:nvSpPr>
        <p:spPr>
          <a:xfrm>
            <a:off x="3898958" y="4704264"/>
            <a:ext cx="4768693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>
                <a:solidFill>
                  <a:srgbClr val="3B3C3B"/>
                </a:solidFill>
                <a:latin typeface="SB Sans Display Light"/>
                <a:ea typeface="SB Sans Display Light"/>
                <a:cs typeface="SB Sans Display Light"/>
                <a:sym typeface="SB Sans Display Light"/>
              </a:defRPr>
            </a:pPr>
            <a:r>
              <a:rPr dirty="0"/>
              <a:t>* </a:t>
            </a:r>
            <a:r>
              <a:rPr dirty="0" err="1"/>
              <a:t>Работа</a:t>
            </a:r>
            <a:r>
              <a:rPr dirty="0"/>
              <a:t> </a:t>
            </a:r>
            <a:r>
              <a:rPr dirty="0" err="1"/>
              <a:t>с</a:t>
            </a:r>
            <a:r>
              <a:rPr dirty="0"/>
              <a:t> </a:t>
            </a:r>
            <a:r>
              <a:rPr dirty="0" err="1"/>
              <a:t>платформами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сопровождении</a:t>
            </a:r>
            <a:r>
              <a:rPr dirty="0"/>
              <a:t> </a:t>
            </a:r>
            <a:r>
              <a:rPr dirty="0" err="1"/>
              <a:t>педагога</a:t>
            </a:r>
            <a:r>
              <a:rPr dirty="0"/>
              <a:t>. </a:t>
            </a:r>
            <a:br>
              <a:rPr dirty="0"/>
            </a:br>
            <a:r>
              <a:rPr dirty="0"/>
              <a:t>** </a:t>
            </a:r>
            <a:r>
              <a:rPr dirty="0" err="1"/>
              <a:t>Упоминание</a:t>
            </a:r>
            <a:r>
              <a:rPr dirty="0"/>
              <a:t> </a:t>
            </a:r>
            <a:r>
              <a:rPr dirty="0" err="1"/>
              <a:t>сервисов</a:t>
            </a:r>
            <a:r>
              <a:rPr dirty="0"/>
              <a:t> </a:t>
            </a:r>
            <a:r>
              <a:rPr dirty="0" err="1"/>
              <a:t>сделано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правах</a:t>
            </a:r>
            <a:r>
              <a:rPr dirty="0"/>
              <a:t> </a:t>
            </a:r>
            <a:r>
              <a:rPr dirty="0" err="1"/>
              <a:t>рекламы</a:t>
            </a:r>
            <a:r>
              <a:rPr dirty="0"/>
              <a:t>, </a:t>
            </a:r>
            <a:r>
              <a:rPr dirty="0" err="1"/>
              <a:t>а</a:t>
            </a:r>
            <a:r>
              <a:rPr dirty="0"/>
              <a:t> </a:t>
            </a: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образовательных</a:t>
            </a:r>
            <a:r>
              <a:rPr dirty="0"/>
              <a:t> </a:t>
            </a:r>
            <a:r>
              <a:rPr dirty="0" err="1"/>
              <a:t>целях</a:t>
            </a:r>
            <a:r>
              <a:rPr dirty="0"/>
              <a:t> </a:t>
            </a:r>
            <a:r>
              <a:rPr dirty="0" err="1"/>
              <a:t>урока</a:t>
            </a:r>
            <a:r>
              <a:rPr dirty="0"/>
              <a:t>. </a:t>
            </a:r>
          </a:p>
        </p:txBody>
      </p:sp>
      <p:pic>
        <p:nvPicPr>
          <p:cNvPr id="300" name="Рисунок 2" descr="Рисунок 2"/>
          <p:cNvPicPr>
            <a:picLocks noChangeAspect="1"/>
          </p:cNvPicPr>
          <p:nvPr/>
        </p:nvPicPr>
        <p:blipFill>
          <a:blip r:embed="rId6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Изображение" descr="Изображение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Рабочее пространство Giga Chat"/>
          <p:cNvSpPr txBox="1"/>
          <p:nvPr/>
        </p:nvSpPr>
        <p:spPr>
          <a:xfrm>
            <a:off x="465805" y="432991"/>
            <a:ext cx="7808653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Рабочее пространство GigaChat</a:t>
            </a:r>
          </a:p>
        </p:txBody>
      </p:sp>
      <p:pic>
        <p:nvPicPr>
          <p:cNvPr id="304" name="Рисунок 3" descr="Рисунок 3"/>
          <p:cNvPicPr>
            <a:picLocks noChangeAspect="1"/>
          </p:cNvPicPr>
          <p:nvPr/>
        </p:nvPicPr>
        <p:blipFill>
          <a:blip r:embed="rId2"/>
          <a:srcRect l="890" r="8506"/>
          <a:stretch>
            <a:fillRect/>
          </a:stretch>
        </p:blipFill>
        <p:spPr>
          <a:xfrm>
            <a:off x="2047233" y="1164467"/>
            <a:ext cx="6751242" cy="3431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99" extrusionOk="0">
                <a:moveTo>
                  <a:pt x="1116" y="0"/>
                </a:moveTo>
                <a:cubicBezTo>
                  <a:pt x="789" y="0"/>
                  <a:pt x="592" y="-1"/>
                  <a:pt x="461" y="107"/>
                </a:cubicBezTo>
                <a:cubicBezTo>
                  <a:pt x="272" y="242"/>
                  <a:pt x="123" y="534"/>
                  <a:pt x="55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1"/>
                </a:lnTo>
                <a:cubicBezTo>
                  <a:pt x="0" y="20045"/>
                  <a:pt x="0" y="20432"/>
                  <a:pt x="55" y="20690"/>
                </a:cubicBezTo>
                <a:cubicBezTo>
                  <a:pt x="123" y="21061"/>
                  <a:pt x="272" y="21354"/>
                  <a:pt x="461" y="21489"/>
                </a:cubicBezTo>
                <a:cubicBezTo>
                  <a:pt x="592" y="21597"/>
                  <a:pt x="789" y="21599"/>
                  <a:pt x="1116" y="21599"/>
                </a:cubicBezTo>
                <a:lnTo>
                  <a:pt x="20484" y="21599"/>
                </a:lnTo>
                <a:cubicBezTo>
                  <a:pt x="20811" y="21599"/>
                  <a:pt x="21008" y="21597"/>
                  <a:pt x="21139" y="21489"/>
                </a:cubicBezTo>
                <a:cubicBezTo>
                  <a:pt x="21328" y="21354"/>
                  <a:pt x="21477" y="21061"/>
                  <a:pt x="21545" y="20690"/>
                </a:cubicBezTo>
                <a:cubicBezTo>
                  <a:pt x="21600" y="20432"/>
                  <a:pt x="21600" y="20045"/>
                  <a:pt x="21600" y="19401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545" y="906"/>
                </a:cubicBezTo>
                <a:cubicBezTo>
                  <a:pt x="21477" y="534"/>
                  <a:pt x="21328" y="242"/>
                  <a:pt x="21139" y="107"/>
                </a:cubicBezTo>
                <a:cubicBezTo>
                  <a:pt x="21008" y="-1"/>
                  <a:pt x="20811" y="0"/>
                  <a:pt x="20484" y="0"/>
                </a:cubicBezTo>
                <a:lnTo>
                  <a:pt x="1116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grpSp>
        <p:nvGrpSpPr>
          <p:cNvPr id="307" name="Группа 2"/>
          <p:cNvGrpSpPr/>
          <p:nvPr/>
        </p:nvGrpSpPr>
        <p:grpSpPr>
          <a:xfrm>
            <a:off x="2733231" y="1301856"/>
            <a:ext cx="2105027" cy="562771"/>
            <a:chOff x="0" y="0"/>
            <a:chExt cx="2105025" cy="562770"/>
          </a:xfrm>
        </p:grpSpPr>
        <p:sp>
          <p:nvSpPr>
            <p:cNvPr id="305" name="Истории чатов"/>
            <p:cNvSpPr/>
            <p:nvPr/>
          </p:nvSpPr>
          <p:spPr>
            <a:xfrm>
              <a:off x="-1" y="-1"/>
              <a:ext cx="2105027" cy="562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57" y="0"/>
                  </a:moveTo>
                  <a:cubicBezTo>
                    <a:pt x="2793" y="0"/>
                    <a:pt x="2093" y="2619"/>
                    <a:pt x="2093" y="5849"/>
                  </a:cubicBezTo>
                  <a:lnTo>
                    <a:pt x="2093" y="11287"/>
                  </a:lnTo>
                  <a:lnTo>
                    <a:pt x="0" y="21600"/>
                  </a:lnTo>
                  <a:lnTo>
                    <a:pt x="3290" y="17076"/>
                  </a:lnTo>
                  <a:cubicBezTo>
                    <a:pt x="3412" y="17188"/>
                    <a:pt x="3527" y="17350"/>
                    <a:pt x="3657" y="17350"/>
                  </a:cubicBezTo>
                  <a:lnTo>
                    <a:pt x="20036" y="17350"/>
                  </a:lnTo>
                  <a:cubicBezTo>
                    <a:pt x="20900" y="17350"/>
                    <a:pt x="21600" y="14731"/>
                    <a:pt x="21600" y="11501"/>
                  </a:cubicBezTo>
                  <a:lnTo>
                    <a:pt x="21600" y="5849"/>
                  </a:lnTo>
                  <a:cubicBezTo>
                    <a:pt x="21600" y="2619"/>
                    <a:pt x="20900" y="0"/>
                    <a:pt x="20036" y="0"/>
                  </a:cubicBezTo>
                  <a:lnTo>
                    <a:pt x="3657" y="0"/>
                  </a:lnTo>
                  <a:close/>
                </a:path>
              </a:pathLst>
            </a:custGeom>
            <a:solidFill>
              <a:srgbClr val="FFFDF9"/>
            </a:solidFill>
            <a:ln w="12700" cap="flat">
              <a:solidFill>
                <a:srgbClr val="62BFA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latin typeface="SB Sans Display"/>
                  <a:ea typeface="SB Sans Display"/>
                  <a:cs typeface="SB Sans Display"/>
                  <a:sym typeface="SB Sans Display"/>
                </a:defRPr>
              </a:pPr>
              <a:endParaRPr/>
            </a:p>
          </p:txBody>
        </p:sp>
        <p:sp>
          <p:nvSpPr>
            <p:cNvPr id="306" name="TextBox 1"/>
            <p:cNvSpPr txBox="1"/>
            <p:nvPr/>
          </p:nvSpPr>
          <p:spPr>
            <a:xfrm>
              <a:off x="475255" y="82806"/>
              <a:ext cx="1355139" cy="3085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/>
            <a:p>
              <a:pPr>
                <a:defRPr>
                  <a:latin typeface="SB Sans Display"/>
                  <a:ea typeface="SB Sans Display"/>
                  <a:cs typeface="SB Sans Display"/>
                  <a:sym typeface="SB Sans Display"/>
                </a:defRPr>
              </a:pPr>
              <a:r>
                <a:t>Истории</a:t>
              </a:r>
              <a:r>
                <a:rPr>
                  <a:latin typeface="+mn-lt"/>
                  <a:ea typeface="+mn-ea"/>
                  <a:cs typeface="+mn-cs"/>
                  <a:sym typeface="Proxima Nova"/>
                </a:rPr>
                <a:t> чатов</a:t>
              </a:r>
            </a:p>
          </p:txBody>
        </p:sp>
      </p:grpSp>
      <p:grpSp>
        <p:nvGrpSpPr>
          <p:cNvPr id="310" name="Группа 3"/>
          <p:cNvGrpSpPr/>
          <p:nvPr/>
        </p:nvGrpSpPr>
        <p:grpSpPr>
          <a:xfrm>
            <a:off x="292593" y="2167333"/>
            <a:ext cx="2164004" cy="938214"/>
            <a:chOff x="0" y="0"/>
            <a:chExt cx="2164002" cy="938212"/>
          </a:xfrm>
        </p:grpSpPr>
        <p:sp>
          <p:nvSpPr>
            <p:cNvPr id="308" name="Дополнительные инструменты"/>
            <p:cNvSpPr/>
            <p:nvPr/>
          </p:nvSpPr>
          <p:spPr>
            <a:xfrm>
              <a:off x="0" y="0"/>
              <a:ext cx="2164004" cy="938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937" y="6981"/>
                  </a:lnTo>
                  <a:lnTo>
                    <a:pt x="16937" y="18091"/>
                  </a:lnTo>
                  <a:cubicBezTo>
                    <a:pt x="16937" y="20029"/>
                    <a:pt x="16209" y="21600"/>
                    <a:pt x="15311" y="21600"/>
                  </a:cubicBezTo>
                  <a:lnTo>
                    <a:pt x="1626" y="21600"/>
                  </a:lnTo>
                  <a:cubicBezTo>
                    <a:pt x="728" y="21600"/>
                    <a:pt x="0" y="20029"/>
                    <a:pt x="0" y="18091"/>
                  </a:cubicBezTo>
                  <a:lnTo>
                    <a:pt x="0" y="6341"/>
                  </a:lnTo>
                  <a:cubicBezTo>
                    <a:pt x="0" y="4403"/>
                    <a:pt x="728" y="2832"/>
                    <a:pt x="1626" y="2832"/>
                  </a:cubicBezTo>
                  <a:lnTo>
                    <a:pt x="15311" y="2832"/>
                  </a:lnTo>
                  <a:cubicBezTo>
                    <a:pt x="15588" y="2832"/>
                    <a:pt x="15836" y="3016"/>
                    <a:pt x="16064" y="328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FFFDF9"/>
            </a:solidFill>
            <a:ln w="12700" cap="flat">
              <a:solidFill>
                <a:srgbClr val="62BFA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SB Sans Display"/>
                  <a:ea typeface="SB Sans Display"/>
                  <a:cs typeface="SB Sans Display"/>
                  <a:sym typeface="SB Sans Display"/>
                </a:defRPr>
              </a:pPr>
              <a:endParaRPr/>
            </a:p>
          </p:txBody>
        </p:sp>
        <p:sp>
          <p:nvSpPr>
            <p:cNvPr id="309" name="TextBox 9"/>
            <p:cNvSpPr txBox="1"/>
            <p:nvPr/>
          </p:nvSpPr>
          <p:spPr>
            <a:xfrm>
              <a:off x="74268" y="263951"/>
              <a:ext cx="1606105" cy="4978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defRPr>
                  <a:latin typeface="SB Sans Display"/>
                  <a:ea typeface="SB Sans Display"/>
                  <a:cs typeface="SB Sans Display"/>
                  <a:sym typeface="SB Sans Display"/>
                </a:defRPr>
              </a:lvl1pPr>
            </a:lstStyle>
            <a:p>
              <a:r>
                <a:t>Дополнительные инструменты</a:t>
              </a:r>
            </a:p>
          </p:txBody>
        </p:sp>
      </p:grpSp>
      <p:grpSp>
        <p:nvGrpSpPr>
          <p:cNvPr id="313" name="Группа 4"/>
          <p:cNvGrpSpPr/>
          <p:nvPr/>
        </p:nvGrpSpPr>
        <p:grpSpPr>
          <a:xfrm>
            <a:off x="3048163" y="2782936"/>
            <a:ext cx="2024064" cy="568801"/>
            <a:chOff x="0" y="0"/>
            <a:chExt cx="2024063" cy="568800"/>
          </a:xfrm>
        </p:grpSpPr>
        <p:sp>
          <p:nvSpPr>
            <p:cNvPr id="311" name="Поле запроса"/>
            <p:cNvSpPr/>
            <p:nvPr/>
          </p:nvSpPr>
          <p:spPr>
            <a:xfrm>
              <a:off x="0" y="-1"/>
              <a:ext cx="2024064" cy="56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6937" y="11638"/>
                  </a:lnTo>
                  <a:lnTo>
                    <a:pt x="16937" y="15751"/>
                  </a:lnTo>
                  <a:cubicBezTo>
                    <a:pt x="16937" y="18981"/>
                    <a:pt x="16209" y="21600"/>
                    <a:pt x="15311" y="21600"/>
                  </a:cubicBezTo>
                  <a:lnTo>
                    <a:pt x="1626" y="21600"/>
                  </a:lnTo>
                  <a:cubicBezTo>
                    <a:pt x="728" y="21600"/>
                    <a:pt x="0" y="18981"/>
                    <a:pt x="0" y="15751"/>
                  </a:cubicBezTo>
                  <a:lnTo>
                    <a:pt x="0" y="10572"/>
                  </a:lnTo>
                  <a:cubicBezTo>
                    <a:pt x="0" y="7341"/>
                    <a:pt x="728" y="4722"/>
                    <a:pt x="1626" y="4722"/>
                  </a:cubicBezTo>
                  <a:lnTo>
                    <a:pt x="15311" y="4722"/>
                  </a:lnTo>
                  <a:cubicBezTo>
                    <a:pt x="15588" y="4722"/>
                    <a:pt x="15836" y="5029"/>
                    <a:pt x="16064" y="5469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FFFDF9"/>
            </a:solidFill>
            <a:ln w="12700" cap="flat">
              <a:solidFill>
                <a:srgbClr val="62BFA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SB Sans Display"/>
                  <a:ea typeface="SB Sans Display"/>
                  <a:cs typeface="SB Sans Display"/>
                  <a:sym typeface="SB Sans Display"/>
                </a:defRPr>
              </a:pPr>
              <a:endParaRPr/>
            </a:p>
          </p:txBody>
        </p:sp>
        <p:sp>
          <p:nvSpPr>
            <p:cNvPr id="312" name="TextBox 11"/>
            <p:cNvSpPr txBox="1"/>
            <p:nvPr/>
          </p:nvSpPr>
          <p:spPr>
            <a:xfrm>
              <a:off x="159788" y="220197"/>
              <a:ext cx="1353620" cy="2946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>
                  <a:latin typeface="SB Sans Display"/>
                  <a:ea typeface="SB Sans Display"/>
                  <a:cs typeface="SB Sans Display"/>
                  <a:sym typeface="SB Sans Display"/>
                </a:defRPr>
              </a:lvl1pPr>
            </a:lstStyle>
            <a:p>
              <a:r>
                <a:t>Поле запроса</a:t>
              </a:r>
            </a:p>
          </p:txBody>
        </p:sp>
      </p:grpSp>
      <p:pic>
        <p:nvPicPr>
          <p:cNvPr id="314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Что умеет  Giga Chat"/>
          <p:cNvSpPr txBox="1"/>
          <p:nvPr/>
        </p:nvSpPr>
        <p:spPr>
          <a:xfrm>
            <a:off x="465806" y="432991"/>
            <a:ext cx="2107727" cy="8394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Что умеет </a:t>
            </a:r>
            <a:br/>
            <a:r>
              <a:t>GigaChat</a:t>
            </a:r>
          </a:p>
        </p:txBody>
      </p:sp>
      <p:pic>
        <p:nvPicPr>
          <p:cNvPr id="318" name="Рисунок 3" descr="Рисунок 3"/>
          <p:cNvPicPr>
            <a:picLocks noChangeAspect="1"/>
          </p:cNvPicPr>
          <p:nvPr/>
        </p:nvPicPr>
        <p:blipFill>
          <a:blip r:embed="rId2"/>
          <a:srcRect l="1655" r="5824"/>
          <a:stretch>
            <a:fillRect/>
          </a:stretch>
        </p:blipFill>
        <p:spPr>
          <a:xfrm>
            <a:off x="3172737" y="486766"/>
            <a:ext cx="5409408" cy="41699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98" extrusionOk="0">
                <a:moveTo>
                  <a:pt x="1694" y="0"/>
                </a:moveTo>
                <a:cubicBezTo>
                  <a:pt x="1197" y="0"/>
                  <a:pt x="896" y="-1"/>
                  <a:pt x="697" y="107"/>
                </a:cubicBezTo>
                <a:cubicBezTo>
                  <a:pt x="411" y="242"/>
                  <a:pt x="186" y="536"/>
                  <a:pt x="82" y="907"/>
                </a:cubicBezTo>
                <a:cubicBezTo>
                  <a:pt x="-1" y="1165"/>
                  <a:pt x="0" y="1554"/>
                  <a:pt x="0" y="2198"/>
                </a:cubicBezTo>
                <a:lnTo>
                  <a:pt x="0" y="19400"/>
                </a:lnTo>
                <a:cubicBezTo>
                  <a:pt x="0" y="20044"/>
                  <a:pt x="-1" y="20433"/>
                  <a:pt x="82" y="20691"/>
                </a:cubicBezTo>
                <a:cubicBezTo>
                  <a:pt x="186" y="21062"/>
                  <a:pt x="411" y="21356"/>
                  <a:pt x="697" y="21491"/>
                </a:cubicBezTo>
                <a:cubicBezTo>
                  <a:pt x="896" y="21599"/>
                  <a:pt x="1197" y="21598"/>
                  <a:pt x="1694" y="21598"/>
                </a:cubicBezTo>
                <a:lnTo>
                  <a:pt x="19905" y="21598"/>
                </a:lnTo>
                <a:cubicBezTo>
                  <a:pt x="20402" y="21598"/>
                  <a:pt x="20700" y="21599"/>
                  <a:pt x="20899" y="21491"/>
                </a:cubicBezTo>
                <a:cubicBezTo>
                  <a:pt x="21185" y="21356"/>
                  <a:pt x="21411" y="21062"/>
                  <a:pt x="21515" y="20691"/>
                </a:cubicBezTo>
                <a:cubicBezTo>
                  <a:pt x="21598" y="20433"/>
                  <a:pt x="21599" y="20044"/>
                  <a:pt x="21599" y="19400"/>
                </a:cubicBezTo>
                <a:lnTo>
                  <a:pt x="21599" y="2198"/>
                </a:lnTo>
                <a:cubicBezTo>
                  <a:pt x="21599" y="1554"/>
                  <a:pt x="21598" y="1165"/>
                  <a:pt x="21515" y="907"/>
                </a:cubicBezTo>
                <a:cubicBezTo>
                  <a:pt x="21411" y="536"/>
                  <a:pt x="21185" y="242"/>
                  <a:pt x="20899" y="107"/>
                </a:cubicBezTo>
                <a:cubicBezTo>
                  <a:pt x="20700" y="-1"/>
                  <a:pt x="20402" y="0"/>
                  <a:pt x="19905" y="0"/>
                </a:cubicBezTo>
                <a:lnTo>
                  <a:pt x="1694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319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20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Рисунок 3" descr="Рисунок 3"/>
          <p:cNvPicPr>
            <a:picLocks noChangeAspect="1"/>
          </p:cNvPicPr>
          <p:nvPr/>
        </p:nvPicPr>
        <p:blipFill>
          <a:blip r:embed="rId2"/>
          <a:srcRect l="6584" t="8860" r="6586" b="8840"/>
          <a:stretch>
            <a:fillRect/>
          </a:stretch>
        </p:blipFill>
        <p:spPr>
          <a:xfrm>
            <a:off x="553728" y="1221090"/>
            <a:ext cx="2755504" cy="4829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735" y="0"/>
                </a:moveTo>
                <a:cubicBezTo>
                  <a:pt x="1953" y="0"/>
                  <a:pt x="1486" y="7"/>
                  <a:pt x="1173" y="639"/>
                </a:cubicBezTo>
                <a:cubicBezTo>
                  <a:pt x="679" y="1664"/>
                  <a:pt x="292" y="3876"/>
                  <a:pt x="112" y="6691"/>
                </a:cubicBezTo>
                <a:cubicBezTo>
                  <a:pt x="36" y="7778"/>
                  <a:pt x="0" y="9506"/>
                  <a:pt x="0" y="10791"/>
                </a:cubicBezTo>
                <a:cubicBezTo>
                  <a:pt x="0" y="12076"/>
                  <a:pt x="36" y="13822"/>
                  <a:pt x="112" y="14909"/>
                </a:cubicBezTo>
                <a:cubicBezTo>
                  <a:pt x="292" y="17724"/>
                  <a:pt x="679" y="19936"/>
                  <a:pt x="1173" y="20961"/>
                </a:cubicBezTo>
                <a:cubicBezTo>
                  <a:pt x="1486" y="21593"/>
                  <a:pt x="1953" y="21600"/>
                  <a:pt x="2735" y="21600"/>
                </a:cubicBezTo>
                <a:lnTo>
                  <a:pt x="18865" y="21600"/>
                </a:lnTo>
                <a:cubicBezTo>
                  <a:pt x="19647" y="21600"/>
                  <a:pt x="20114" y="21593"/>
                  <a:pt x="20427" y="20961"/>
                </a:cubicBezTo>
                <a:cubicBezTo>
                  <a:pt x="20921" y="19936"/>
                  <a:pt x="21308" y="17724"/>
                  <a:pt x="21488" y="14909"/>
                </a:cubicBezTo>
                <a:cubicBezTo>
                  <a:pt x="21564" y="13822"/>
                  <a:pt x="21600" y="12076"/>
                  <a:pt x="21600" y="10791"/>
                </a:cubicBezTo>
                <a:cubicBezTo>
                  <a:pt x="21600" y="9506"/>
                  <a:pt x="21564" y="7778"/>
                  <a:pt x="21488" y="6691"/>
                </a:cubicBezTo>
                <a:cubicBezTo>
                  <a:pt x="21308" y="3876"/>
                  <a:pt x="20921" y="1664"/>
                  <a:pt x="20427" y="639"/>
                </a:cubicBezTo>
                <a:cubicBezTo>
                  <a:pt x="20114" y="7"/>
                  <a:pt x="19647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323" name="Рисунок 3" descr="Рисунок 3"/>
          <p:cNvPicPr>
            <a:picLocks noChangeAspect="1"/>
          </p:cNvPicPr>
          <p:nvPr/>
        </p:nvPicPr>
        <p:blipFill>
          <a:blip r:embed="rId3"/>
          <a:srcRect t="425" b="430"/>
          <a:stretch>
            <a:fillRect/>
          </a:stretch>
        </p:blipFill>
        <p:spPr>
          <a:xfrm>
            <a:off x="4532989" y="1040366"/>
            <a:ext cx="4008836" cy="2488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7" y="0"/>
                </a:moveTo>
                <a:cubicBezTo>
                  <a:pt x="889" y="0"/>
                  <a:pt x="667" y="1"/>
                  <a:pt x="520" y="100"/>
                </a:cubicBezTo>
                <a:cubicBezTo>
                  <a:pt x="307" y="225"/>
                  <a:pt x="139" y="494"/>
                  <a:pt x="62" y="837"/>
                </a:cubicBezTo>
                <a:cubicBezTo>
                  <a:pt x="0" y="1075"/>
                  <a:pt x="0" y="1431"/>
                  <a:pt x="0" y="2026"/>
                </a:cubicBezTo>
                <a:lnTo>
                  <a:pt x="0" y="19574"/>
                </a:lnTo>
                <a:cubicBezTo>
                  <a:pt x="0" y="20169"/>
                  <a:pt x="0" y="20525"/>
                  <a:pt x="62" y="20763"/>
                </a:cubicBezTo>
                <a:cubicBezTo>
                  <a:pt x="139" y="21106"/>
                  <a:pt x="307" y="21375"/>
                  <a:pt x="520" y="21500"/>
                </a:cubicBezTo>
                <a:cubicBezTo>
                  <a:pt x="667" y="21599"/>
                  <a:pt x="889" y="21600"/>
                  <a:pt x="1257" y="21600"/>
                </a:cubicBezTo>
                <a:lnTo>
                  <a:pt x="20343" y="21600"/>
                </a:lnTo>
                <a:cubicBezTo>
                  <a:pt x="20711" y="21600"/>
                  <a:pt x="20933" y="21599"/>
                  <a:pt x="21080" y="21500"/>
                </a:cubicBezTo>
                <a:cubicBezTo>
                  <a:pt x="21293" y="21375"/>
                  <a:pt x="21461" y="21106"/>
                  <a:pt x="21538" y="20763"/>
                </a:cubicBezTo>
                <a:cubicBezTo>
                  <a:pt x="21600" y="20525"/>
                  <a:pt x="21600" y="20169"/>
                  <a:pt x="21600" y="19574"/>
                </a:cubicBezTo>
                <a:lnTo>
                  <a:pt x="21600" y="2026"/>
                </a:lnTo>
                <a:cubicBezTo>
                  <a:pt x="21600" y="1431"/>
                  <a:pt x="21600" y="1075"/>
                  <a:pt x="21538" y="837"/>
                </a:cubicBezTo>
                <a:cubicBezTo>
                  <a:pt x="21461" y="494"/>
                  <a:pt x="21293" y="225"/>
                  <a:pt x="21080" y="100"/>
                </a:cubicBezTo>
                <a:cubicBezTo>
                  <a:pt x="20933" y="1"/>
                  <a:pt x="20711" y="0"/>
                  <a:pt x="20343" y="0"/>
                </a:cubicBezTo>
                <a:lnTo>
                  <a:pt x="1257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sp>
        <p:nvSpPr>
          <p:cNvPr id="324" name="Регистрация на сервисах"/>
          <p:cNvSpPr txBox="1"/>
          <p:nvPr/>
        </p:nvSpPr>
        <p:spPr>
          <a:xfrm>
            <a:off x="465805" y="432991"/>
            <a:ext cx="7808653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9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Работа с платформами</a:t>
            </a:r>
          </a:p>
        </p:txBody>
      </p:sp>
      <p:pic>
        <p:nvPicPr>
          <p:cNvPr id="325" name="Рисунок 3" descr="Рисунок 3"/>
          <p:cNvPicPr>
            <a:picLocks noChangeAspect="1"/>
          </p:cNvPicPr>
          <p:nvPr/>
        </p:nvPicPr>
        <p:blipFill>
          <a:blip r:embed="rId4"/>
          <a:srcRect l="5930" t="30949" r="6583" b="13630"/>
          <a:stretch>
            <a:fillRect/>
          </a:stretch>
        </p:blipFill>
        <p:spPr>
          <a:xfrm>
            <a:off x="903972" y="2845627"/>
            <a:ext cx="1697039" cy="357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extrusionOk="0">
                <a:moveTo>
                  <a:pt x="3475" y="0"/>
                </a:moveTo>
                <a:cubicBezTo>
                  <a:pt x="2486" y="0"/>
                  <a:pt x="1891" y="-3"/>
                  <a:pt x="1495" y="648"/>
                </a:cubicBezTo>
                <a:cubicBezTo>
                  <a:pt x="864" y="1739"/>
                  <a:pt x="366" y="4104"/>
                  <a:pt x="136" y="7102"/>
                </a:cubicBezTo>
                <a:cubicBezTo>
                  <a:pt x="46" y="8285"/>
                  <a:pt x="0" y="9538"/>
                  <a:pt x="0" y="10797"/>
                </a:cubicBezTo>
                <a:cubicBezTo>
                  <a:pt x="0" y="12056"/>
                  <a:pt x="46" y="13309"/>
                  <a:pt x="136" y="14492"/>
                </a:cubicBezTo>
                <a:cubicBezTo>
                  <a:pt x="366" y="17490"/>
                  <a:pt x="864" y="19855"/>
                  <a:pt x="1495" y="20946"/>
                </a:cubicBezTo>
                <a:cubicBezTo>
                  <a:pt x="1891" y="21597"/>
                  <a:pt x="2486" y="21594"/>
                  <a:pt x="3475" y="21594"/>
                </a:cubicBezTo>
                <a:lnTo>
                  <a:pt x="18130" y="21594"/>
                </a:lnTo>
                <a:cubicBezTo>
                  <a:pt x="19119" y="21594"/>
                  <a:pt x="19709" y="21597"/>
                  <a:pt x="20105" y="20946"/>
                </a:cubicBezTo>
                <a:cubicBezTo>
                  <a:pt x="20736" y="19855"/>
                  <a:pt x="21234" y="17490"/>
                  <a:pt x="21464" y="14492"/>
                </a:cubicBezTo>
                <a:cubicBezTo>
                  <a:pt x="21554" y="13309"/>
                  <a:pt x="21600" y="12056"/>
                  <a:pt x="21600" y="10797"/>
                </a:cubicBezTo>
                <a:cubicBezTo>
                  <a:pt x="21600" y="9538"/>
                  <a:pt x="21554" y="8285"/>
                  <a:pt x="21464" y="7102"/>
                </a:cubicBezTo>
                <a:cubicBezTo>
                  <a:pt x="21234" y="4104"/>
                  <a:pt x="20736" y="1739"/>
                  <a:pt x="20105" y="648"/>
                </a:cubicBezTo>
                <a:cubicBezTo>
                  <a:pt x="19709" y="-3"/>
                  <a:pt x="19119" y="0"/>
                  <a:pt x="18130" y="0"/>
                </a:cubicBezTo>
                <a:lnTo>
                  <a:pt x="347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326" name="Group.pdf" descr="Group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859" y="1880047"/>
            <a:ext cx="660402" cy="789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oup.pdf" descr="Group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5257" y="3324673"/>
            <a:ext cx="484646" cy="5794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28" name="Рисунок 3" descr="Рисунок 3"/>
          <p:cNvPicPr>
            <a:picLocks noChangeAspect="1"/>
          </p:cNvPicPr>
          <p:nvPr/>
        </p:nvPicPr>
        <p:blipFill>
          <a:blip r:embed="rId6"/>
          <a:srcRect t="1204" r="5" b="1182"/>
          <a:stretch>
            <a:fillRect/>
          </a:stretch>
        </p:blipFill>
        <p:spPr>
          <a:xfrm>
            <a:off x="2196407" y="4026005"/>
            <a:ext cx="1697038" cy="357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extrusionOk="0">
                <a:moveTo>
                  <a:pt x="3475" y="0"/>
                </a:moveTo>
                <a:cubicBezTo>
                  <a:pt x="2486" y="0"/>
                  <a:pt x="1891" y="-3"/>
                  <a:pt x="1495" y="648"/>
                </a:cubicBezTo>
                <a:cubicBezTo>
                  <a:pt x="864" y="1739"/>
                  <a:pt x="366" y="4104"/>
                  <a:pt x="136" y="7102"/>
                </a:cubicBezTo>
                <a:cubicBezTo>
                  <a:pt x="46" y="8285"/>
                  <a:pt x="0" y="9538"/>
                  <a:pt x="0" y="10797"/>
                </a:cubicBezTo>
                <a:cubicBezTo>
                  <a:pt x="0" y="12056"/>
                  <a:pt x="46" y="13309"/>
                  <a:pt x="136" y="14492"/>
                </a:cubicBezTo>
                <a:cubicBezTo>
                  <a:pt x="366" y="17490"/>
                  <a:pt x="864" y="19855"/>
                  <a:pt x="1495" y="20946"/>
                </a:cubicBezTo>
                <a:cubicBezTo>
                  <a:pt x="1891" y="21597"/>
                  <a:pt x="2486" y="21594"/>
                  <a:pt x="3475" y="21594"/>
                </a:cubicBezTo>
                <a:lnTo>
                  <a:pt x="18130" y="21594"/>
                </a:lnTo>
                <a:cubicBezTo>
                  <a:pt x="19119" y="21594"/>
                  <a:pt x="19709" y="21597"/>
                  <a:pt x="20105" y="20946"/>
                </a:cubicBezTo>
                <a:cubicBezTo>
                  <a:pt x="20736" y="19855"/>
                  <a:pt x="21234" y="17490"/>
                  <a:pt x="21464" y="14492"/>
                </a:cubicBezTo>
                <a:cubicBezTo>
                  <a:pt x="21554" y="13309"/>
                  <a:pt x="21600" y="12056"/>
                  <a:pt x="21600" y="10797"/>
                </a:cubicBezTo>
                <a:cubicBezTo>
                  <a:pt x="21600" y="9538"/>
                  <a:pt x="21554" y="8285"/>
                  <a:pt x="21464" y="7102"/>
                </a:cubicBezTo>
                <a:cubicBezTo>
                  <a:pt x="21234" y="4104"/>
                  <a:pt x="20736" y="1739"/>
                  <a:pt x="20105" y="648"/>
                </a:cubicBezTo>
                <a:cubicBezTo>
                  <a:pt x="19709" y="-3"/>
                  <a:pt x="19119" y="0"/>
                  <a:pt x="18130" y="0"/>
                </a:cubicBezTo>
                <a:lnTo>
                  <a:pt x="347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329" name="Group.pdf" descr="Group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5680">
            <a:off x="4329677" y="3705673"/>
            <a:ext cx="484645" cy="579476"/>
          </a:xfrm>
          <a:prstGeom prst="rect">
            <a:avLst/>
          </a:prstGeom>
          <a:ln w="12700">
            <a:miter lim="400000"/>
          </a:ln>
        </p:spPr>
      </p:pic>
      <p:sp>
        <p:nvSpPr>
          <p:cNvPr id="330" name="TextBox 10"/>
          <p:cNvSpPr txBox="1"/>
          <p:nvPr/>
        </p:nvSpPr>
        <p:spPr>
          <a:xfrm>
            <a:off x="4578710" y="4687594"/>
            <a:ext cx="4768692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>
                <a:solidFill>
                  <a:srgbClr val="3B3C3B"/>
                </a:solidFill>
                <a:latin typeface="SB Sans Display Light"/>
                <a:ea typeface="SB Sans Display Light"/>
                <a:cs typeface="SB Sans Display Light"/>
                <a:sym typeface="SB Sans Display Light"/>
              </a:defRPr>
            </a:pPr>
            <a:r>
              <a:t>* Работа с платформами в сопровождении педагога. </a:t>
            </a:r>
            <a:br/>
            <a:r>
              <a:t>** Упоминание сервисов сделано не на правах рекламы, а в образовательных целях урока. </a:t>
            </a:r>
          </a:p>
        </p:txBody>
      </p:sp>
      <p:pic>
        <p:nvPicPr>
          <p:cNvPr id="331" name="Рисунок 2" descr="Рисунок 2"/>
          <p:cNvPicPr>
            <a:picLocks noChangeAspect="1"/>
          </p:cNvPicPr>
          <p:nvPr/>
        </p:nvPicPr>
        <p:blipFill>
          <a:blip r:embed="rId7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32" name="Изображение" descr="Изображение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Рисунок 3" descr="Рисунок 3"/>
          <p:cNvPicPr>
            <a:picLocks noChangeAspect="1"/>
          </p:cNvPicPr>
          <p:nvPr/>
        </p:nvPicPr>
        <p:blipFill>
          <a:blip r:embed="rId2"/>
          <a:srcRect t="1919" b="1927"/>
          <a:stretch>
            <a:fillRect/>
          </a:stretch>
        </p:blipFill>
        <p:spPr>
          <a:xfrm>
            <a:off x="635095" y="1057614"/>
            <a:ext cx="4008835" cy="1281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7" y="0"/>
                </a:moveTo>
                <a:cubicBezTo>
                  <a:pt x="889" y="0"/>
                  <a:pt x="667" y="1"/>
                  <a:pt x="520" y="194"/>
                </a:cubicBezTo>
                <a:cubicBezTo>
                  <a:pt x="307" y="436"/>
                  <a:pt x="139" y="960"/>
                  <a:pt x="62" y="1626"/>
                </a:cubicBezTo>
                <a:cubicBezTo>
                  <a:pt x="0" y="2088"/>
                  <a:pt x="0" y="2780"/>
                  <a:pt x="0" y="3935"/>
                </a:cubicBezTo>
                <a:lnTo>
                  <a:pt x="0" y="17665"/>
                </a:lnTo>
                <a:cubicBezTo>
                  <a:pt x="0" y="18820"/>
                  <a:pt x="0" y="19512"/>
                  <a:pt x="62" y="19974"/>
                </a:cubicBezTo>
                <a:cubicBezTo>
                  <a:pt x="139" y="20640"/>
                  <a:pt x="307" y="21164"/>
                  <a:pt x="520" y="21406"/>
                </a:cubicBezTo>
                <a:cubicBezTo>
                  <a:pt x="667" y="21599"/>
                  <a:pt x="889" y="21600"/>
                  <a:pt x="1257" y="21600"/>
                </a:cubicBezTo>
                <a:lnTo>
                  <a:pt x="20343" y="21600"/>
                </a:lnTo>
                <a:cubicBezTo>
                  <a:pt x="20711" y="21600"/>
                  <a:pt x="20933" y="21599"/>
                  <a:pt x="21080" y="21406"/>
                </a:cubicBezTo>
                <a:cubicBezTo>
                  <a:pt x="21293" y="21164"/>
                  <a:pt x="21461" y="20640"/>
                  <a:pt x="21538" y="19974"/>
                </a:cubicBezTo>
                <a:cubicBezTo>
                  <a:pt x="21600" y="19512"/>
                  <a:pt x="21600" y="18820"/>
                  <a:pt x="21600" y="17665"/>
                </a:cubicBezTo>
                <a:lnTo>
                  <a:pt x="21600" y="3935"/>
                </a:lnTo>
                <a:cubicBezTo>
                  <a:pt x="21600" y="2780"/>
                  <a:pt x="21600" y="2088"/>
                  <a:pt x="21538" y="1626"/>
                </a:cubicBezTo>
                <a:cubicBezTo>
                  <a:pt x="21461" y="960"/>
                  <a:pt x="21293" y="436"/>
                  <a:pt x="21080" y="194"/>
                </a:cubicBezTo>
                <a:cubicBezTo>
                  <a:pt x="20933" y="1"/>
                  <a:pt x="20711" y="0"/>
                  <a:pt x="20343" y="0"/>
                </a:cubicBezTo>
                <a:lnTo>
                  <a:pt x="1257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sp>
        <p:nvSpPr>
          <p:cNvPr id="335" name="Регистрация на сервисах"/>
          <p:cNvSpPr txBox="1"/>
          <p:nvPr/>
        </p:nvSpPr>
        <p:spPr>
          <a:xfrm>
            <a:off x="465805" y="432991"/>
            <a:ext cx="7808653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9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Работа с платформами</a:t>
            </a:r>
          </a:p>
        </p:txBody>
      </p:sp>
      <p:pic>
        <p:nvPicPr>
          <p:cNvPr id="336" name="Рисунок 3" descr="Рисунок 3"/>
          <p:cNvPicPr>
            <a:picLocks noChangeAspect="1"/>
          </p:cNvPicPr>
          <p:nvPr/>
        </p:nvPicPr>
        <p:blipFill>
          <a:blip r:embed="rId3"/>
          <a:srcRect t="12623" b="340"/>
          <a:stretch>
            <a:fillRect/>
          </a:stretch>
        </p:blipFill>
        <p:spPr>
          <a:xfrm>
            <a:off x="635095" y="3610842"/>
            <a:ext cx="4008835" cy="796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7" y="0"/>
                </a:moveTo>
                <a:cubicBezTo>
                  <a:pt x="889" y="0"/>
                  <a:pt x="667" y="2"/>
                  <a:pt x="520" y="312"/>
                </a:cubicBezTo>
                <a:cubicBezTo>
                  <a:pt x="307" y="702"/>
                  <a:pt x="139" y="1546"/>
                  <a:pt x="62" y="2617"/>
                </a:cubicBezTo>
                <a:cubicBezTo>
                  <a:pt x="0" y="3359"/>
                  <a:pt x="0" y="4474"/>
                  <a:pt x="0" y="6331"/>
                </a:cubicBezTo>
                <a:lnTo>
                  <a:pt x="0" y="15269"/>
                </a:lnTo>
                <a:cubicBezTo>
                  <a:pt x="0" y="17126"/>
                  <a:pt x="0" y="18241"/>
                  <a:pt x="62" y="18983"/>
                </a:cubicBezTo>
                <a:cubicBezTo>
                  <a:pt x="139" y="20054"/>
                  <a:pt x="307" y="20898"/>
                  <a:pt x="520" y="21288"/>
                </a:cubicBezTo>
                <a:cubicBezTo>
                  <a:pt x="667" y="21598"/>
                  <a:pt x="889" y="21600"/>
                  <a:pt x="1257" y="21600"/>
                </a:cubicBezTo>
                <a:lnTo>
                  <a:pt x="20343" y="21600"/>
                </a:lnTo>
                <a:cubicBezTo>
                  <a:pt x="20711" y="21600"/>
                  <a:pt x="20933" y="21598"/>
                  <a:pt x="21080" y="21288"/>
                </a:cubicBezTo>
                <a:cubicBezTo>
                  <a:pt x="21293" y="20898"/>
                  <a:pt x="21461" y="20054"/>
                  <a:pt x="21538" y="18983"/>
                </a:cubicBezTo>
                <a:cubicBezTo>
                  <a:pt x="21600" y="18241"/>
                  <a:pt x="21600" y="17126"/>
                  <a:pt x="21600" y="15269"/>
                </a:cubicBezTo>
                <a:lnTo>
                  <a:pt x="21600" y="6331"/>
                </a:lnTo>
                <a:cubicBezTo>
                  <a:pt x="21600" y="4474"/>
                  <a:pt x="21600" y="3359"/>
                  <a:pt x="21538" y="2617"/>
                </a:cubicBezTo>
                <a:cubicBezTo>
                  <a:pt x="21461" y="1546"/>
                  <a:pt x="21293" y="702"/>
                  <a:pt x="21080" y="312"/>
                </a:cubicBezTo>
                <a:cubicBezTo>
                  <a:pt x="20933" y="2"/>
                  <a:pt x="20711" y="0"/>
                  <a:pt x="20343" y="0"/>
                </a:cubicBezTo>
                <a:lnTo>
                  <a:pt x="1257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337" name="Рисунок 3" descr="Рисунок 3"/>
          <p:cNvPicPr>
            <a:picLocks noChangeAspect="1"/>
          </p:cNvPicPr>
          <p:nvPr/>
        </p:nvPicPr>
        <p:blipFill>
          <a:blip r:embed="rId4"/>
          <a:srcRect t="485" b="489"/>
          <a:stretch>
            <a:fillRect/>
          </a:stretch>
        </p:blipFill>
        <p:spPr>
          <a:xfrm>
            <a:off x="4812388" y="1180901"/>
            <a:ext cx="4008836" cy="2781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57" y="0"/>
                </a:moveTo>
                <a:cubicBezTo>
                  <a:pt x="889" y="0"/>
                  <a:pt x="667" y="1"/>
                  <a:pt x="520" y="89"/>
                </a:cubicBezTo>
                <a:cubicBezTo>
                  <a:pt x="307" y="201"/>
                  <a:pt x="139" y="442"/>
                  <a:pt x="62" y="749"/>
                </a:cubicBezTo>
                <a:cubicBezTo>
                  <a:pt x="0" y="961"/>
                  <a:pt x="0" y="1280"/>
                  <a:pt x="0" y="1812"/>
                </a:cubicBezTo>
                <a:lnTo>
                  <a:pt x="0" y="19788"/>
                </a:lnTo>
                <a:cubicBezTo>
                  <a:pt x="0" y="20320"/>
                  <a:pt x="0" y="20639"/>
                  <a:pt x="62" y="20851"/>
                </a:cubicBezTo>
                <a:cubicBezTo>
                  <a:pt x="139" y="21158"/>
                  <a:pt x="307" y="21399"/>
                  <a:pt x="520" y="21511"/>
                </a:cubicBezTo>
                <a:cubicBezTo>
                  <a:pt x="667" y="21599"/>
                  <a:pt x="889" y="21600"/>
                  <a:pt x="1257" y="21600"/>
                </a:cubicBezTo>
                <a:lnTo>
                  <a:pt x="20343" y="21600"/>
                </a:lnTo>
                <a:cubicBezTo>
                  <a:pt x="20711" y="21600"/>
                  <a:pt x="20933" y="21599"/>
                  <a:pt x="21080" y="21511"/>
                </a:cubicBezTo>
                <a:cubicBezTo>
                  <a:pt x="21293" y="21399"/>
                  <a:pt x="21461" y="21158"/>
                  <a:pt x="21538" y="20851"/>
                </a:cubicBezTo>
                <a:cubicBezTo>
                  <a:pt x="21600" y="20639"/>
                  <a:pt x="21600" y="20320"/>
                  <a:pt x="21600" y="19788"/>
                </a:cubicBezTo>
                <a:lnTo>
                  <a:pt x="21600" y="1812"/>
                </a:lnTo>
                <a:cubicBezTo>
                  <a:pt x="21600" y="1280"/>
                  <a:pt x="21600" y="961"/>
                  <a:pt x="21538" y="749"/>
                </a:cubicBezTo>
                <a:cubicBezTo>
                  <a:pt x="21461" y="442"/>
                  <a:pt x="21293" y="201"/>
                  <a:pt x="21080" y="89"/>
                </a:cubicBezTo>
                <a:cubicBezTo>
                  <a:pt x="20933" y="1"/>
                  <a:pt x="20711" y="0"/>
                  <a:pt x="20343" y="0"/>
                </a:cubicBezTo>
                <a:lnTo>
                  <a:pt x="1257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grpSp>
        <p:nvGrpSpPr>
          <p:cNvPr id="340" name="Группа 2"/>
          <p:cNvGrpSpPr/>
          <p:nvPr/>
        </p:nvGrpSpPr>
        <p:grpSpPr>
          <a:xfrm>
            <a:off x="635095" y="2436027"/>
            <a:ext cx="4008835" cy="1064816"/>
            <a:chOff x="0" y="0"/>
            <a:chExt cx="4008834" cy="1064815"/>
          </a:xfrm>
        </p:grpSpPr>
        <p:pic>
          <p:nvPicPr>
            <p:cNvPr id="338" name="Рисунок 3" descr="Рисунок 3"/>
            <p:cNvPicPr>
              <a:picLocks noChangeAspect="1"/>
            </p:cNvPicPr>
            <p:nvPr/>
          </p:nvPicPr>
          <p:blipFill>
            <a:blip r:embed="rId5"/>
            <a:srcRect t="4418" b="4415"/>
            <a:stretch>
              <a:fillRect/>
            </a:stretch>
          </p:blipFill>
          <p:spPr>
            <a:xfrm>
              <a:off x="0" y="-1"/>
              <a:ext cx="4008835" cy="1064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57" y="0"/>
                  </a:moveTo>
                  <a:cubicBezTo>
                    <a:pt x="889" y="0"/>
                    <a:pt x="667" y="2"/>
                    <a:pt x="520" y="233"/>
                  </a:cubicBezTo>
                  <a:cubicBezTo>
                    <a:pt x="307" y="525"/>
                    <a:pt x="139" y="1156"/>
                    <a:pt x="62" y="1956"/>
                  </a:cubicBezTo>
                  <a:cubicBezTo>
                    <a:pt x="0" y="2512"/>
                    <a:pt x="0" y="3345"/>
                    <a:pt x="0" y="4734"/>
                  </a:cubicBezTo>
                  <a:lnTo>
                    <a:pt x="0" y="16866"/>
                  </a:lnTo>
                  <a:cubicBezTo>
                    <a:pt x="0" y="18255"/>
                    <a:pt x="0" y="19088"/>
                    <a:pt x="62" y="19644"/>
                  </a:cubicBezTo>
                  <a:cubicBezTo>
                    <a:pt x="139" y="20444"/>
                    <a:pt x="307" y="21075"/>
                    <a:pt x="520" y="21367"/>
                  </a:cubicBezTo>
                  <a:cubicBezTo>
                    <a:pt x="667" y="21598"/>
                    <a:pt x="889" y="21600"/>
                    <a:pt x="1257" y="21600"/>
                  </a:cubicBezTo>
                  <a:lnTo>
                    <a:pt x="20343" y="21600"/>
                  </a:lnTo>
                  <a:cubicBezTo>
                    <a:pt x="20711" y="21600"/>
                    <a:pt x="20933" y="21598"/>
                    <a:pt x="21080" y="21367"/>
                  </a:cubicBezTo>
                  <a:cubicBezTo>
                    <a:pt x="21293" y="21075"/>
                    <a:pt x="21461" y="20444"/>
                    <a:pt x="21538" y="19644"/>
                  </a:cubicBezTo>
                  <a:cubicBezTo>
                    <a:pt x="21600" y="19088"/>
                    <a:pt x="21600" y="18255"/>
                    <a:pt x="21600" y="16866"/>
                  </a:cubicBezTo>
                  <a:lnTo>
                    <a:pt x="21600" y="4734"/>
                  </a:lnTo>
                  <a:cubicBezTo>
                    <a:pt x="21600" y="3345"/>
                    <a:pt x="21600" y="2512"/>
                    <a:pt x="21538" y="1956"/>
                  </a:cubicBezTo>
                  <a:cubicBezTo>
                    <a:pt x="21461" y="1156"/>
                    <a:pt x="21293" y="525"/>
                    <a:pt x="21080" y="233"/>
                  </a:cubicBezTo>
                  <a:cubicBezTo>
                    <a:pt x="20933" y="2"/>
                    <a:pt x="20711" y="0"/>
                    <a:pt x="20343" y="0"/>
                  </a:cubicBezTo>
                  <a:lnTo>
                    <a:pt x="1257" y="0"/>
                  </a:lnTo>
                  <a:close/>
                </a:path>
              </a:pathLst>
            </a:custGeom>
            <a:ln w="25400" cap="flat">
              <a:solidFill>
                <a:srgbClr val="32C2A7"/>
              </a:solidFill>
              <a:prstDash val="solid"/>
              <a:round/>
            </a:ln>
            <a:effectLst/>
          </p:spPr>
        </p:pic>
        <p:sp>
          <p:nvSpPr>
            <p:cNvPr id="339" name="Прямоугольник 1"/>
            <p:cNvSpPr/>
            <p:nvPr/>
          </p:nvSpPr>
          <p:spPr>
            <a:xfrm>
              <a:off x="924664" y="392248"/>
              <a:ext cx="2159505" cy="180858"/>
            </a:xfrm>
            <a:prstGeom prst="rect">
              <a:avLst/>
            </a:prstGeom>
            <a:solidFill>
              <a:srgbClr val="1F1E24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endParaRPr/>
            </a:p>
          </p:txBody>
        </p:sp>
      </p:grpSp>
      <p:pic>
        <p:nvPicPr>
          <p:cNvPr id="341" name="Рисунок 2" descr="Рисунок 2"/>
          <p:cNvPicPr>
            <a:picLocks noChangeAspect="1"/>
          </p:cNvPicPr>
          <p:nvPr/>
        </p:nvPicPr>
        <p:blipFill>
          <a:blip r:embed="rId6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Изображение" descr="Изображение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?"/>
          <p:cNvSpPr txBox="1"/>
          <p:nvPr/>
        </p:nvSpPr>
        <p:spPr>
          <a:xfrm>
            <a:off x="7070955" y="-202009"/>
            <a:ext cx="1862572" cy="3088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90000"/>
              </a:lnSpc>
              <a:defRPr sz="200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?</a:t>
            </a:r>
          </a:p>
        </p:txBody>
      </p:sp>
      <p:sp>
        <p:nvSpPr>
          <p:cNvPr id="345" name="Овал 16"/>
          <p:cNvSpPr/>
          <p:nvPr/>
        </p:nvSpPr>
        <p:spPr>
          <a:xfrm>
            <a:off x="5529533" y="1569127"/>
            <a:ext cx="2672896" cy="2672897"/>
          </a:xfrm>
          <a:prstGeom prst="ellipse">
            <a:avLst/>
          </a:prstGeom>
          <a:solidFill>
            <a:srgbClr val="32C2A7"/>
          </a:solidFill>
          <a:ln w="25400">
            <a:solidFill>
              <a:srgbClr val="1C4F5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47" name="Рисунок 3" descr="Рисунок 3"/>
          <p:cNvPicPr>
            <a:picLocks noChangeAspect="1"/>
          </p:cNvPicPr>
          <p:nvPr/>
        </p:nvPicPr>
        <p:blipFill>
          <a:blip r:embed="rId2"/>
          <a:srcRect l="2511" r="2508" b="16301"/>
          <a:stretch>
            <a:fillRect/>
          </a:stretch>
        </p:blipFill>
        <p:spPr>
          <a:xfrm>
            <a:off x="837289" y="457081"/>
            <a:ext cx="3280172" cy="1770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168" y="0"/>
                </a:moveTo>
                <a:cubicBezTo>
                  <a:pt x="825" y="0"/>
                  <a:pt x="621" y="0"/>
                  <a:pt x="483" y="107"/>
                </a:cubicBezTo>
                <a:cubicBezTo>
                  <a:pt x="286" y="240"/>
                  <a:pt x="129" y="530"/>
                  <a:pt x="57" y="896"/>
                </a:cubicBezTo>
                <a:cubicBezTo>
                  <a:pt x="0" y="1150"/>
                  <a:pt x="0" y="1530"/>
                  <a:pt x="0" y="2165"/>
                </a:cubicBezTo>
                <a:lnTo>
                  <a:pt x="0" y="19435"/>
                </a:lnTo>
                <a:cubicBezTo>
                  <a:pt x="0" y="20070"/>
                  <a:pt x="0" y="20455"/>
                  <a:pt x="57" y="20709"/>
                </a:cubicBezTo>
                <a:cubicBezTo>
                  <a:pt x="129" y="21075"/>
                  <a:pt x="286" y="21360"/>
                  <a:pt x="483" y="21493"/>
                </a:cubicBezTo>
                <a:cubicBezTo>
                  <a:pt x="621" y="21600"/>
                  <a:pt x="825" y="21600"/>
                  <a:pt x="1168" y="21600"/>
                </a:cubicBezTo>
                <a:lnTo>
                  <a:pt x="20432" y="21600"/>
                </a:lnTo>
                <a:cubicBezTo>
                  <a:pt x="20775" y="21600"/>
                  <a:pt x="20979" y="21600"/>
                  <a:pt x="21117" y="21493"/>
                </a:cubicBezTo>
                <a:cubicBezTo>
                  <a:pt x="21314" y="21360"/>
                  <a:pt x="21471" y="21075"/>
                  <a:pt x="21543" y="20709"/>
                </a:cubicBezTo>
                <a:cubicBezTo>
                  <a:pt x="21600" y="20455"/>
                  <a:pt x="21600" y="20070"/>
                  <a:pt x="21600" y="19435"/>
                </a:cubicBezTo>
                <a:lnTo>
                  <a:pt x="21600" y="2165"/>
                </a:lnTo>
                <a:cubicBezTo>
                  <a:pt x="21600" y="1530"/>
                  <a:pt x="21600" y="1150"/>
                  <a:pt x="21543" y="896"/>
                </a:cubicBezTo>
                <a:cubicBezTo>
                  <a:pt x="21471" y="530"/>
                  <a:pt x="21314" y="240"/>
                  <a:pt x="21117" y="107"/>
                </a:cubicBezTo>
                <a:cubicBezTo>
                  <a:pt x="20979" y="0"/>
                  <a:pt x="20775" y="0"/>
                  <a:pt x="20432" y="0"/>
                </a:cubicBezTo>
                <a:lnTo>
                  <a:pt x="1168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348" name="Рисунок 3" descr="Рисунок 3"/>
          <p:cNvPicPr>
            <a:picLocks noChangeAspect="1"/>
          </p:cNvPicPr>
          <p:nvPr/>
        </p:nvPicPr>
        <p:blipFill>
          <a:blip r:embed="rId3"/>
          <a:srcRect t="5900" b="5906"/>
          <a:stretch>
            <a:fillRect/>
          </a:stretch>
        </p:blipFill>
        <p:spPr>
          <a:xfrm>
            <a:off x="837288" y="2400180"/>
            <a:ext cx="3280076" cy="17704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168" y="0"/>
                </a:moveTo>
                <a:cubicBezTo>
                  <a:pt x="825" y="0"/>
                  <a:pt x="621" y="0"/>
                  <a:pt x="483" y="107"/>
                </a:cubicBezTo>
                <a:cubicBezTo>
                  <a:pt x="286" y="240"/>
                  <a:pt x="129" y="530"/>
                  <a:pt x="57" y="896"/>
                </a:cubicBezTo>
                <a:cubicBezTo>
                  <a:pt x="0" y="1150"/>
                  <a:pt x="0" y="1530"/>
                  <a:pt x="0" y="2165"/>
                </a:cubicBezTo>
                <a:lnTo>
                  <a:pt x="0" y="19435"/>
                </a:lnTo>
                <a:cubicBezTo>
                  <a:pt x="0" y="20070"/>
                  <a:pt x="0" y="20455"/>
                  <a:pt x="57" y="20709"/>
                </a:cubicBezTo>
                <a:cubicBezTo>
                  <a:pt x="129" y="21075"/>
                  <a:pt x="286" y="21360"/>
                  <a:pt x="483" y="21493"/>
                </a:cubicBezTo>
                <a:cubicBezTo>
                  <a:pt x="621" y="21600"/>
                  <a:pt x="825" y="21600"/>
                  <a:pt x="1168" y="21600"/>
                </a:cubicBezTo>
                <a:lnTo>
                  <a:pt x="20432" y="21600"/>
                </a:lnTo>
                <a:cubicBezTo>
                  <a:pt x="20775" y="21600"/>
                  <a:pt x="20979" y="21600"/>
                  <a:pt x="21117" y="21493"/>
                </a:cubicBezTo>
                <a:cubicBezTo>
                  <a:pt x="21314" y="21360"/>
                  <a:pt x="21471" y="21075"/>
                  <a:pt x="21543" y="20709"/>
                </a:cubicBezTo>
                <a:cubicBezTo>
                  <a:pt x="21600" y="20455"/>
                  <a:pt x="21600" y="20070"/>
                  <a:pt x="21600" y="19435"/>
                </a:cubicBezTo>
                <a:lnTo>
                  <a:pt x="21600" y="2165"/>
                </a:lnTo>
                <a:cubicBezTo>
                  <a:pt x="21600" y="1530"/>
                  <a:pt x="21599" y="1150"/>
                  <a:pt x="21543" y="896"/>
                </a:cubicBezTo>
                <a:cubicBezTo>
                  <a:pt x="21471" y="530"/>
                  <a:pt x="21314" y="240"/>
                  <a:pt x="21117" y="107"/>
                </a:cubicBezTo>
                <a:cubicBezTo>
                  <a:pt x="20979" y="0"/>
                  <a:pt x="20775" y="0"/>
                  <a:pt x="20432" y="0"/>
                </a:cubicBezTo>
                <a:lnTo>
                  <a:pt x="1168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349" name="Рисунок 2" descr="Рисунок 2"/>
          <p:cNvPicPr>
            <a:picLocks noChangeAspect="1"/>
          </p:cNvPicPr>
          <p:nvPr/>
        </p:nvPicPr>
        <p:blipFill>
          <a:blip r:embed="rId4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50" name="Изображение" descr="Изображени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3E0C12-435C-3943-B608-52778013C80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906" r="1074" b="1441"/>
          <a:stretch/>
        </p:blipFill>
        <p:spPr>
          <a:xfrm>
            <a:off x="5191559" y="1569127"/>
            <a:ext cx="2810682" cy="26728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2" y="0"/>
                </a:moveTo>
                <a:cubicBezTo>
                  <a:pt x="4837" y="0"/>
                  <a:pt x="0" y="4837"/>
                  <a:pt x="0" y="10802"/>
                </a:cubicBezTo>
                <a:cubicBezTo>
                  <a:pt x="0" y="16766"/>
                  <a:pt x="4837" y="21600"/>
                  <a:pt x="10802" y="21600"/>
                </a:cubicBezTo>
                <a:cubicBezTo>
                  <a:pt x="16766" y="21600"/>
                  <a:pt x="21600" y="16766"/>
                  <a:pt x="21600" y="10802"/>
                </a:cubicBezTo>
                <a:cubicBezTo>
                  <a:pt x="21600" y="4837"/>
                  <a:pt x="16766" y="0"/>
                  <a:pt x="10802" y="0"/>
                </a:cubicBezTo>
                <a:close/>
              </a:path>
            </a:pathLst>
          </a:custGeom>
          <a:ln w="25400">
            <a:solidFill>
              <a:srgbClr val="1C4F5F"/>
            </a:solidFill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194" name="Что такое Искусственный Интеллект"/>
          <p:cNvSpPr txBox="1"/>
          <p:nvPr/>
        </p:nvSpPr>
        <p:spPr>
          <a:xfrm>
            <a:off x="465805" y="432991"/>
            <a:ext cx="7808653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9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rPr dirty="0" err="1"/>
              <a:t>Что</a:t>
            </a:r>
            <a:r>
              <a:rPr dirty="0"/>
              <a:t> </a:t>
            </a:r>
            <a:r>
              <a:rPr dirty="0" err="1"/>
              <a:t>такое</a:t>
            </a:r>
            <a:r>
              <a:rPr dirty="0"/>
              <a:t> </a:t>
            </a:r>
            <a:r>
              <a:rPr dirty="0" err="1"/>
              <a:t>искусственный</a:t>
            </a:r>
            <a:r>
              <a:rPr dirty="0"/>
              <a:t> </a:t>
            </a:r>
            <a:r>
              <a:rPr dirty="0" err="1"/>
              <a:t>интеллект</a:t>
            </a:r>
            <a:r>
              <a:rPr dirty="0"/>
              <a:t>?</a:t>
            </a:r>
          </a:p>
        </p:txBody>
      </p:sp>
      <p:sp>
        <p:nvSpPr>
          <p:cNvPr id="201" name="Овал 16"/>
          <p:cNvSpPr/>
          <p:nvPr/>
        </p:nvSpPr>
        <p:spPr>
          <a:xfrm>
            <a:off x="5987205" y="1430319"/>
            <a:ext cx="2493385" cy="2622774"/>
          </a:xfrm>
          <a:prstGeom prst="ellipse">
            <a:avLst/>
          </a:prstGeom>
          <a:solidFill>
            <a:srgbClr val="32C2A7"/>
          </a:solidFill>
          <a:ln w="25400">
            <a:solidFill>
              <a:srgbClr val="1C4F5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" name="Прямоугольник: скругленные углы 20"/>
          <p:cNvSpPr/>
          <p:nvPr/>
        </p:nvSpPr>
        <p:spPr>
          <a:xfrm>
            <a:off x="557749" y="1183660"/>
            <a:ext cx="2887722" cy="485139"/>
          </a:xfrm>
          <a:prstGeom prst="roundRect">
            <a:avLst>
              <a:gd name="adj" fmla="val 8063"/>
            </a:avLst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ru-RU" b="1" dirty="0">
                <a:solidFill>
                  <a:srgbClr val="444746"/>
                </a:solidFill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 </a:t>
            </a:r>
            <a:r>
              <a:rPr lang="ru-RU" b="1" dirty="0">
                <a:solidFill>
                  <a:srgbClr val="444746"/>
                </a:solidFill>
                <a:effectLst/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Что приходит </a:t>
            </a:r>
            <a:r>
              <a:rPr lang="ru-RU" b="1" dirty="0">
                <a:solidFill>
                  <a:srgbClr val="444746"/>
                </a:solidFill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н</a:t>
            </a:r>
            <a:r>
              <a:rPr lang="ru-RU" b="1" dirty="0">
                <a:solidFill>
                  <a:srgbClr val="444746"/>
                </a:solidFill>
                <a:effectLst/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а ум?</a:t>
            </a:r>
            <a:endParaRPr b="1" dirty="0">
              <a:latin typeface="SB Sans Display Semibold" panose="020B0503040504020204" pitchFamily="34" charset="0"/>
              <a:cs typeface="SB Sans Display Semibold" panose="020B0503040504020204" pitchFamily="34" charset="0"/>
            </a:endParaRPr>
          </a:p>
        </p:txBody>
      </p:sp>
      <p:pic>
        <p:nvPicPr>
          <p:cNvPr id="211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4FAC8E61-52A7-2849-A5A4-DCA086864228}"/>
              </a:ext>
            </a:extLst>
          </p:cNvPr>
          <p:cNvSpPr/>
          <p:nvPr/>
        </p:nvSpPr>
        <p:spPr>
          <a:xfrm>
            <a:off x="5693248" y="1406012"/>
            <a:ext cx="2624319" cy="2627812"/>
          </a:xfrm>
          <a:prstGeom prst="ellipse">
            <a:avLst/>
          </a:prstGeom>
          <a:solidFill>
            <a:srgbClr val="FFFDF9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6" name="Рисунок 5" descr="Изображение выглядит как одежда, человек, дизайн&#10;&#10;Автоматически созданное описание">
            <a:extLst>
              <a:ext uri="{FF2B5EF4-FFF2-40B4-BE49-F238E27FC236}">
                <a16:creationId xmlns:a16="http://schemas.microsoft.com/office/drawing/2014/main" id="{A0F28BA4-A01D-AA46-BD68-0EAD06F5771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4" t="5301" r="35503" b="13224"/>
          <a:stretch/>
        </p:blipFill>
        <p:spPr>
          <a:xfrm>
            <a:off x="5556891" y="1406012"/>
            <a:ext cx="2760676" cy="2662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2" y="0"/>
                </a:moveTo>
                <a:cubicBezTo>
                  <a:pt x="4837" y="0"/>
                  <a:pt x="0" y="4837"/>
                  <a:pt x="0" y="10802"/>
                </a:cubicBezTo>
                <a:cubicBezTo>
                  <a:pt x="0" y="16766"/>
                  <a:pt x="4837" y="21600"/>
                  <a:pt x="10802" y="21600"/>
                </a:cubicBezTo>
                <a:cubicBezTo>
                  <a:pt x="16766" y="21600"/>
                  <a:pt x="21600" y="16766"/>
                  <a:pt x="21600" y="10802"/>
                </a:cubicBezTo>
                <a:cubicBezTo>
                  <a:pt x="21600" y="4837"/>
                  <a:pt x="16766" y="0"/>
                  <a:pt x="10802" y="0"/>
                </a:cubicBezTo>
                <a:close/>
              </a:path>
            </a:pathLst>
          </a:custGeom>
          <a:ln w="25400">
            <a:solidFill>
              <a:srgbClr val="1C4F5F"/>
            </a:solidFill>
            <a:miter lim="400000"/>
          </a:ln>
        </p:spPr>
      </p:pic>
      <p:sp>
        <p:nvSpPr>
          <p:cNvPr id="33" name="Скругленный прямоугольник 8">
            <a:extLst>
              <a:ext uri="{FF2B5EF4-FFF2-40B4-BE49-F238E27FC236}">
                <a16:creationId xmlns:a16="http://schemas.microsoft.com/office/drawing/2014/main" id="{B6A3FED2-9B67-B243-BED8-936CA9ECA00C}"/>
              </a:ext>
            </a:extLst>
          </p:cNvPr>
          <p:cNvSpPr/>
          <p:nvPr/>
        </p:nvSpPr>
        <p:spPr>
          <a:xfrm>
            <a:off x="557748" y="2716038"/>
            <a:ext cx="4494743" cy="1491908"/>
          </a:xfrm>
          <a:prstGeom prst="roundRect">
            <a:avLst>
              <a:gd name="adj" fmla="val 20004"/>
            </a:avLst>
          </a:prstGeom>
          <a:solidFill>
            <a:srgbClr val="32C2A7"/>
          </a:solidFill>
          <a:ln w="25400">
            <a:solidFill>
              <a:srgbClr val="62BFA8"/>
            </a:solidFill>
          </a:ln>
        </p:spPr>
        <p:txBody>
          <a:bodyPr lIns="45718" tIns="45718" rIns="45718" bIns="45718" anchor="ctr"/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 Sans Display Semibold" panose="020B0503040504020204" pitchFamily="34" charset="0"/>
                <a:cs typeface="SB Sans Display Semibold" panose="020B0503040504020204" pitchFamily="34" charset="0"/>
                <a:sym typeface="Proxima Nova"/>
              </a:rPr>
              <a:t>Искусственный интеллект (ИИ) 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 Sans Display" panose="020B0503040504020204" pitchFamily="34" charset="0"/>
                <a:cs typeface="SB Sans Display" panose="020B0503040504020204" pitchFamily="34" charset="0"/>
                <a:sym typeface="Proxima Nova"/>
              </a:rPr>
              <a:t>— это большая научная область, направленная на создание технологий, способных решать творческие </a:t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 Sans Display" panose="020B0503040504020204" pitchFamily="34" charset="0"/>
                <a:cs typeface="SB Sans Display" panose="020B0503040504020204" pitchFamily="34" charset="0"/>
                <a:sym typeface="Proxima Nova"/>
              </a:rPr>
            </a:b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 Sans Display" panose="020B0503040504020204" pitchFamily="34" charset="0"/>
                <a:cs typeface="SB Sans Display" panose="020B0503040504020204" pitchFamily="34" charset="0"/>
                <a:sym typeface="Proxima Nova"/>
              </a:rPr>
              <a:t>и интеллектуальные задачи, которые традиционно выполняются человеком.</a:t>
            </a:r>
          </a:p>
        </p:txBody>
      </p:sp>
      <p:sp>
        <p:nvSpPr>
          <p:cNvPr id="34" name="Прямоугольник: скругленные углы 20">
            <a:extLst>
              <a:ext uri="{FF2B5EF4-FFF2-40B4-BE49-F238E27FC236}">
                <a16:creationId xmlns:a16="http://schemas.microsoft.com/office/drawing/2014/main" id="{4C6E2087-A150-7D4A-BF8B-09E12BF29C3E}"/>
              </a:ext>
            </a:extLst>
          </p:cNvPr>
          <p:cNvSpPr/>
          <p:nvPr/>
        </p:nvSpPr>
        <p:spPr>
          <a:xfrm>
            <a:off x="557749" y="1843313"/>
            <a:ext cx="4494743" cy="485139"/>
          </a:xfrm>
          <a:prstGeom prst="roundRect">
            <a:avLst>
              <a:gd name="adj" fmla="val 8063"/>
            </a:avLst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ru-RU" b="1" dirty="0">
                <a:solidFill>
                  <a:srgbClr val="444746"/>
                </a:solidFill>
                <a:effectLst/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Какие образы или примеры вы можете привести?</a:t>
            </a:r>
            <a:endParaRPr b="1" dirty="0">
              <a:latin typeface="SB Sans Display Semibold" panose="020B0503040504020204" pitchFamily="34" charset="0"/>
              <a:cs typeface="SB Sans Display Semibold" panose="020B0503040504020204" pitchFamily="34" charset="0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Интерфейс Кандинский"/>
          <p:cNvSpPr txBox="1"/>
          <p:nvPr/>
        </p:nvSpPr>
        <p:spPr>
          <a:xfrm>
            <a:off x="465805" y="432991"/>
            <a:ext cx="7808653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Интерфейс Kandinsky</a:t>
            </a:r>
          </a:p>
        </p:txBody>
      </p:sp>
      <p:pic>
        <p:nvPicPr>
          <p:cNvPr id="353" name="Рисунок 3" descr="Рисунок 3"/>
          <p:cNvPicPr>
            <a:picLocks noChangeAspect="1"/>
          </p:cNvPicPr>
          <p:nvPr/>
        </p:nvPicPr>
        <p:blipFill>
          <a:blip r:embed="rId2"/>
          <a:srcRect r="3477"/>
          <a:stretch>
            <a:fillRect/>
          </a:stretch>
        </p:blipFill>
        <p:spPr>
          <a:xfrm>
            <a:off x="1476855" y="1235404"/>
            <a:ext cx="6190457" cy="3151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4" y="0"/>
                </a:moveTo>
                <a:cubicBezTo>
                  <a:pt x="756" y="0"/>
                  <a:pt x="559" y="1"/>
                  <a:pt x="428" y="109"/>
                </a:cubicBezTo>
                <a:cubicBezTo>
                  <a:pt x="239" y="244"/>
                  <a:pt x="90" y="537"/>
                  <a:pt x="21" y="909"/>
                </a:cubicBezTo>
                <a:cubicBezTo>
                  <a:pt x="9" y="962"/>
                  <a:pt x="7" y="1053"/>
                  <a:pt x="0" y="1121"/>
                </a:cubicBezTo>
                <a:lnTo>
                  <a:pt x="0" y="20479"/>
                </a:lnTo>
                <a:cubicBezTo>
                  <a:pt x="7" y="20547"/>
                  <a:pt x="9" y="20637"/>
                  <a:pt x="21" y="20691"/>
                </a:cubicBezTo>
                <a:cubicBezTo>
                  <a:pt x="90" y="21063"/>
                  <a:pt x="239" y="21356"/>
                  <a:pt x="428" y="21491"/>
                </a:cubicBezTo>
                <a:cubicBezTo>
                  <a:pt x="559" y="21599"/>
                  <a:pt x="756" y="21600"/>
                  <a:pt x="1084" y="21600"/>
                </a:cubicBezTo>
                <a:lnTo>
                  <a:pt x="20481" y="21600"/>
                </a:lnTo>
                <a:cubicBezTo>
                  <a:pt x="20809" y="21600"/>
                  <a:pt x="21005" y="21599"/>
                  <a:pt x="21136" y="21491"/>
                </a:cubicBezTo>
                <a:cubicBezTo>
                  <a:pt x="21326" y="21356"/>
                  <a:pt x="21476" y="21063"/>
                  <a:pt x="21545" y="20691"/>
                </a:cubicBezTo>
                <a:cubicBezTo>
                  <a:pt x="21599" y="20434"/>
                  <a:pt x="21600" y="20047"/>
                  <a:pt x="21600" y="19402"/>
                </a:cubicBezTo>
                <a:lnTo>
                  <a:pt x="21600" y="2198"/>
                </a:lnTo>
                <a:cubicBezTo>
                  <a:pt x="21600" y="1553"/>
                  <a:pt x="21599" y="1165"/>
                  <a:pt x="21545" y="909"/>
                </a:cubicBezTo>
                <a:cubicBezTo>
                  <a:pt x="21476" y="537"/>
                  <a:pt x="21326" y="244"/>
                  <a:pt x="21136" y="109"/>
                </a:cubicBezTo>
                <a:cubicBezTo>
                  <a:pt x="21005" y="1"/>
                  <a:pt x="20809" y="0"/>
                  <a:pt x="20481" y="0"/>
                </a:cubicBezTo>
                <a:lnTo>
                  <a:pt x="1084" y="0"/>
                </a:lnTo>
                <a:close/>
              </a:path>
            </a:pathLst>
          </a:custGeom>
          <a:ln w="25400">
            <a:solidFill>
              <a:srgbClr val="31C2A7"/>
            </a:solidFill>
          </a:ln>
        </p:spPr>
      </p:pic>
      <p:sp>
        <p:nvSpPr>
          <p:cNvPr id="354" name="Формат изображения"/>
          <p:cNvSpPr/>
          <p:nvPr/>
        </p:nvSpPr>
        <p:spPr>
          <a:xfrm>
            <a:off x="4965081" y="757603"/>
            <a:ext cx="2887665" cy="930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63" y="0"/>
                </a:moveTo>
                <a:cubicBezTo>
                  <a:pt x="3633" y="0"/>
                  <a:pt x="3123" y="1584"/>
                  <a:pt x="3123" y="3537"/>
                </a:cubicBezTo>
                <a:lnTo>
                  <a:pt x="3123" y="5232"/>
                </a:lnTo>
                <a:cubicBezTo>
                  <a:pt x="3123" y="5369"/>
                  <a:pt x="3142" y="5485"/>
                  <a:pt x="3147" y="5619"/>
                </a:cubicBezTo>
                <a:lnTo>
                  <a:pt x="0" y="21600"/>
                </a:lnTo>
                <a:lnTo>
                  <a:pt x="4352" y="8769"/>
                </a:lnTo>
                <a:lnTo>
                  <a:pt x="20460" y="8769"/>
                </a:lnTo>
                <a:cubicBezTo>
                  <a:pt x="21090" y="8769"/>
                  <a:pt x="21600" y="7185"/>
                  <a:pt x="21600" y="5232"/>
                </a:cubicBezTo>
                <a:lnTo>
                  <a:pt x="21600" y="3537"/>
                </a:lnTo>
                <a:cubicBezTo>
                  <a:pt x="21600" y="1584"/>
                  <a:pt x="21090" y="0"/>
                  <a:pt x="20460" y="0"/>
                </a:cubicBezTo>
                <a:lnTo>
                  <a:pt x="4263" y="0"/>
                </a:lnTo>
                <a:close/>
              </a:path>
            </a:pathLst>
          </a:custGeom>
          <a:solidFill>
            <a:srgbClr val="FFFDF9"/>
          </a:solidFill>
          <a:ln w="12700">
            <a:solidFill>
              <a:srgbClr val="62BFA8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355" name="Исключения из изображения"/>
          <p:cNvSpPr/>
          <p:nvPr/>
        </p:nvSpPr>
        <p:spPr>
          <a:xfrm>
            <a:off x="2128689" y="2578167"/>
            <a:ext cx="2097486" cy="1202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6279" y="8790"/>
                </a:lnTo>
                <a:cubicBezTo>
                  <a:pt x="16302" y="8602"/>
                  <a:pt x="16344" y="8427"/>
                  <a:pt x="16344" y="8227"/>
                </a:cubicBezTo>
                <a:lnTo>
                  <a:pt x="16344" y="2737"/>
                </a:lnTo>
                <a:cubicBezTo>
                  <a:pt x="16344" y="1226"/>
                  <a:pt x="15641" y="0"/>
                  <a:pt x="14775" y="0"/>
                </a:cubicBezTo>
                <a:lnTo>
                  <a:pt x="1569" y="0"/>
                </a:lnTo>
                <a:cubicBezTo>
                  <a:pt x="703" y="0"/>
                  <a:pt x="0" y="1226"/>
                  <a:pt x="0" y="2737"/>
                </a:cubicBezTo>
                <a:lnTo>
                  <a:pt x="0" y="8227"/>
                </a:lnTo>
                <a:cubicBezTo>
                  <a:pt x="0" y="9738"/>
                  <a:pt x="703" y="10964"/>
                  <a:pt x="1569" y="10964"/>
                </a:cubicBezTo>
                <a:lnTo>
                  <a:pt x="14775" y="10964"/>
                </a:lnTo>
                <a:cubicBezTo>
                  <a:pt x="14830" y="10964"/>
                  <a:pt x="14876" y="10917"/>
                  <a:pt x="14930" y="10907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FDF9"/>
          </a:solidFill>
          <a:ln w="12700">
            <a:solidFill>
              <a:srgbClr val="62BFA8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356" name="Выбор стиля"/>
          <p:cNvSpPr/>
          <p:nvPr/>
        </p:nvSpPr>
        <p:spPr>
          <a:xfrm>
            <a:off x="4697776" y="3252377"/>
            <a:ext cx="2105027" cy="4722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4484" y="7732"/>
                </a:lnTo>
                <a:lnTo>
                  <a:pt x="4484" y="6970"/>
                </a:lnTo>
                <a:cubicBezTo>
                  <a:pt x="4484" y="3121"/>
                  <a:pt x="5184" y="0"/>
                  <a:pt x="6048" y="0"/>
                </a:cubicBezTo>
                <a:lnTo>
                  <a:pt x="20036" y="0"/>
                </a:lnTo>
                <a:cubicBezTo>
                  <a:pt x="20900" y="0"/>
                  <a:pt x="21600" y="3121"/>
                  <a:pt x="21600" y="6970"/>
                </a:cubicBezTo>
                <a:lnTo>
                  <a:pt x="21600" y="9003"/>
                </a:lnTo>
                <a:cubicBezTo>
                  <a:pt x="21600" y="12852"/>
                  <a:pt x="20900" y="15973"/>
                  <a:pt x="20036" y="15973"/>
                </a:cubicBezTo>
                <a:lnTo>
                  <a:pt x="6048" y="15973"/>
                </a:lnTo>
                <a:cubicBezTo>
                  <a:pt x="5781" y="15973"/>
                  <a:pt x="5542" y="15608"/>
                  <a:pt x="5323" y="15084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FFFDF9"/>
          </a:solidFill>
          <a:ln w="12700">
            <a:solidFill>
              <a:srgbClr val="62BFA8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357" name="Описание изображения"/>
          <p:cNvSpPr/>
          <p:nvPr/>
        </p:nvSpPr>
        <p:spPr>
          <a:xfrm>
            <a:off x="532187" y="3538811"/>
            <a:ext cx="2244881" cy="7310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2" y="0"/>
                </a:moveTo>
                <a:cubicBezTo>
                  <a:pt x="12620" y="0"/>
                  <a:pt x="13055" y="2016"/>
                  <a:pt x="13055" y="4503"/>
                </a:cubicBezTo>
                <a:lnTo>
                  <a:pt x="13055" y="7845"/>
                </a:lnTo>
                <a:lnTo>
                  <a:pt x="21600" y="11961"/>
                </a:lnTo>
                <a:lnTo>
                  <a:pt x="13055" y="16065"/>
                </a:lnTo>
                <a:lnTo>
                  <a:pt x="13055" y="17097"/>
                </a:lnTo>
                <a:cubicBezTo>
                  <a:pt x="13055" y="19584"/>
                  <a:pt x="12620" y="21600"/>
                  <a:pt x="12082" y="21600"/>
                </a:cubicBezTo>
                <a:lnTo>
                  <a:pt x="973" y="21600"/>
                </a:lnTo>
                <a:cubicBezTo>
                  <a:pt x="436" y="21600"/>
                  <a:pt x="0" y="19584"/>
                  <a:pt x="0" y="17097"/>
                </a:cubicBezTo>
                <a:lnTo>
                  <a:pt x="0" y="4503"/>
                </a:lnTo>
                <a:cubicBezTo>
                  <a:pt x="0" y="2016"/>
                  <a:pt x="436" y="0"/>
                  <a:pt x="973" y="0"/>
                </a:cubicBezTo>
                <a:lnTo>
                  <a:pt x="12082" y="0"/>
                </a:lnTo>
                <a:close/>
              </a:path>
            </a:pathLst>
          </a:custGeom>
          <a:solidFill>
            <a:srgbClr val="FFFDF9"/>
          </a:solidFill>
          <a:ln w="12700">
            <a:solidFill>
              <a:srgbClr val="62BFA8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358" name="TextBox 13"/>
          <p:cNvSpPr txBox="1"/>
          <p:nvPr/>
        </p:nvSpPr>
        <p:spPr>
          <a:xfrm>
            <a:off x="5616354" y="830187"/>
            <a:ext cx="1969795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Формат изображения</a:t>
            </a:r>
          </a:p>
        </p:txBody>
      </p:sp>
      <p:sp>
        <p:nvSpPr>
          <p:cNvPr id="359" name="TextBox 14"/>
          <p:cNvSpPr txBox="1"/>
          <p:nvPr/>
        </p:nvSpPr>
        <p:spPr>
          <a:xfrm>
            <a:off x="2128689" y="2639562"/>
            <a:ext cx="1641046" cy="49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Исключения </a:t>
            </a:r>
            <a:br/>
            <a:r>
              <a:t>из изображения</a:t>
            </a:r>
          </a:p>
        </p:txBody>
      </p:sp>
      <p:sp>
        <p:nvSpPr>
          <p:cNvPr id="360" name="TextBox 15"/>
          <p:cNvSpPr txBox="1"/>
          <p:nvPr/>
        </p:nvSpPr>
        <p:spPr>
          <a:xfrm>
            <a:off x="532186" y="3642724"/>
            <a:ext cx="1353619" cy="49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Описание изображения</a:t>
            </a:r>
          </a:p>
        </p:txBody>
      </p:sp>
      <p:sp>
        <p:nvSpPr>
          <p:cNvPr id="361" name="TextBox 16"/>
          <p:cNvSpPr txBox="1"/>
          <p:nvPr/>
        </p:nvSpPr>
        <p:spPr>
          <a:xfrm>
            <a:off x="5351507" y="3284985"/>
            <a:ext cx="1193698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t>Выбор стиля</a:t>
            </a:r>
          </a:p>
        </p:txBody>
      </p:sp>
      <p:pic>
        <p:nvPicPr>
          <p:cNvPr id="362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63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Прямоугольник: скругленные углы 29"/>
          <p:cNvSpPr/>
          <p:nvPr/>
        </p:nvSpPr>
        <p:spPr>
          <a:xfrm>
            <a:off x="707622" y="2395605"/>
            <a:ext cx="2948038" cy="1001957"/>
          </a:xfrm>
          <a:prstGeom prst="roundRect">
            <a:avLst>
              <a:gd name="adj" fmla="val 7956"/>
            </a:avLst>
          </a:prstGeom>
          <a:solidFill>
            <a:srgbClr val="1C4F5F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6" name="Прямоугольник: скругленные углы 29"/>
          <p:cNvSpPr/>
          <p:nvPr/>
        </p:nvSpPr>
        <p:spPr>
          <a:xfrm>
            <a:off x="707741" y="1479875"/>
            <a:ext cx="2948038" cy="732792"/>
          </a:xfrm>
          <a:prstGeom prst="roundRect">
            <a:avLst>
              <a:gd name="adj" fmla="val 15638"/>
            </a:avLst>
          </a:prstGeom>
          <a:solidFill>
            <a:srgbClr val="1C4F5F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7" name="Прямоугольник: скругленные углы 29"/>
          <p:cNvSpPr/>
          <p:nvPr/>
        </p:nvSpPr>
        <p:spPr>
          <a:xfrm>
            <a:off x="3918209" y="1550446"/>
            <a:ext cx="3539361" cy="1567716"/>
          </a:xfrm>
          <a:prstGeom prst="roundRect">
            <a:avLst>
              <a:gd name="adj" fmla="val 8229"/>
            </a:avLst>
          </a:prstGeom>
          <a:solidFill>
            <a:srgbClr val="1C4F5F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68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369" name="TextBox 26"/>
          <p:cNvSpPr txBox="1"/>
          <p:nvPr/>
        </p:nvSpPr>
        <p:spPr>
          <a:xfrm>
            <a:off x="445684" y="436704"/>
            <a:ext cx="7266183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600" b="1">
                <a:solidFill>
                  <a:srgbClr val="1C4F5F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rPr dirty="0" err="1"/>
              <a:t>Провокационные</a:t>
            </a:r>
            <a:r>
              <a:rPr dirty="0"/>
              <a:t> </a:t>
            </a:r>
            <a:r>
              <a:rPr dirty="0" err="1"/>
              <a:t>вопросы</a:t>
            </a:r>
            <a:endParaRPr dirty="0"/>
          </a:p>
        </p:txBody>
      </p:sp>
      <p:sp>
        <p:nvSpPr>
          <p:cNvPr id="370" name="Прямоугольник: скругленные углы 29"/>
          <p:cNvSpPr/>
          <p:nvPr/>
        </p:nvSpPr>
        <p:spPr>
          <a:xfrm>
            <a:off x="606141" y="1372462"/>
            <a:ext cx="2948038" cy="732792"/>
          </a:xfrm>
          <a:prstGeom prst="roundRect">
            <a:avLst>
              <a:gd name="adj" fmla="val 15638"/>
            </a:avLst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TextBox 26"/>
          <p:cNvSpPr txBox="1"/>
          <p:nvPr/>
        </p:nvSpPr>
        <p:spPr>
          <a:xfrm>
            <a:off x="691508" y="1423470"/>
            <a:ext cx="2828106" cy="566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20000"/>
              </a:lnSpc>
              <a:defRPr sz="15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rPr dirty="0" err="1"/>
              <a:t>Хладнокровные</a:t>
            </a:r>
            <a:r>
              <a:rPr dirty="0"/>
              <a:t> — </a:t>
            </a:r>
            <a:r>
              <a:rPr dirty="0" err="1"/>
              <a:t>это</a:t>
            </a:r>
            <a:r>
              <a:rPr dirty="0"/>
              <a:t> </a:t>
            </a:r>
            <a:r>
              <a:rPr dirty="0" err="1"/>
              <a:t>те</a:t>
            </a:r>
            <a:r>
              <a:rPr dirty="0"/>
              <a:t>, </a:t>
            </a:r>
            <a:br>
              <a:rPr dirty="0"/>
            </a:br>
            <a:r>
              <a:rPr dirty="0" err="1"/>
              <a:t>у</a:t>
            </a:r>
            <a:r>
              <a:rPr dirty="0"/>
              <a:t> </a:t>
            </a:r>
            <a:r>
              <a:rPr dirty="0" err="1"/>
              <a:t>которых</a:t>
            </a:r>
            <a:r>
              <a:rPr dirty="0"/>
              <a:t> </a:t>
            </a:r>
            <a:r>
              <a:rPr dirty="0" err="1"/>
              <a:t>холодное</a:t>
            </a:r>
            <a:r>
              <a:rPr dirty="0"/>
              <a:t> </a:t>
            </a:r>
            <a:r>
              <a:rPr dirty="0" err="1"/>
              <a:t>сердце</a:t>
            </a:r>
            <a:r>
              <a:rPr dirty="0"/>
              <a:t>?</a:t>
            </a:r>
          </a:p>
        </p:txBody>
      </p:sp>
      <p:sp>
        <p:nvSpPr>
          <p:cNvPr id="372" name="Прямоугольник: скругленные углы 29"/>
          <p:cNvSpPr/>
          <p:nvPr/>
        </p:nvSpPr>
        <p:spPr>
          <a:xfrm>
            <a:off x="3820143" y="1447555"/>
            <a:ext cx="3539359" cy="1567716"/>
          </a:xfrm>
          <a:prstGeom prst="roundRect">
            <a:avLst>
              <a:gd name="adj" fmla="val 8229"/>
            </a:avLst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3" name="TextBox 26"/>
          <p:cNvSpPr txBox="1"/>
          <p:nvPr/>
        </p:nvSpPr>
        <p:spPr>
          <a:xfrm>
            <a:off x="3905509" y="1498564"/>
            <a:ext cx="3368628" cy="1602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20000"/>
              </a:lnSpc>
              <a:defRPr sz="15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rPr dirty="0" err="1"/>
              <a:t>Вот</a:t>
            </a:r>
            <a:r>
              <a:rPr dirty="0"/>
              <a:t> </a:t>
            </a:r>
            <a:r>
              <a:rPr dirty="0" err="1"/>
              <a:t>говорят</a:t>
            </a:r>
            <a:r>
              <a:rPr dirty="0"/>
              <a:t>, </a:t>
            </a:r>
            <a:r>
              <a:rPr dirty="0" err="1"/>
              <a:t>что</a:t>
            </a:r>
            <a:r>
              <a:rPr dirty="0"/>
              <a:t> </a:t>
            </a:r>
            <a:r>
              <a:rPr dirty="0" err="1"/>
              <a:t>при</a:t>
            </a:r>
            <a:r>
              <a:rPr dirty="0"/>
              <a:t> </a:t>
            </a:r>
            <a:r>
              <a:rPr dirty="0" err="1"/>
              <a:t>сильной</a:t>
            </a:r>
            <a:r>
              <a:rPr dirty="0"/>
              <a:t> </a:t>
            </a:r>
            <a:r>
              <a:rPr dirty="0" err="1"/>
              <a:t>боли</a:t>
            </a:r>
            <a:r>
              <a:rPr dirty="0"/>
              <a:t> </a:t>
            </a:r>
            <a:r>
              <a:rPr dirty="0" err="1"/>
              <a:t>искры</a:t>
            </a:r>
            <a:r>
              <a:rPr dirty="0"/>
              <a:t> </a:t>
            </a:r>
            <a:r>
              <a:rPr dirty="0" err="1"/>
              <a:t>из</a:t>
            </a:r>
            <a:r>
              <a:rPr dirty="0"/>
              <a:t> </a:t>
            </a:r>
            <a:r>
              <a:rPr dirty="0" err="1"/>
              <a:t>глаз</a:t>
            </a:r>
            <a:r>
              <a:rPr dirty="0"/>
              <a:t> </a:t>
            </a:r>
            <a:r>
              <a:rPr dirty="0" err="1"/>
              <a:t>сыплются</a:t>
            </a:r>
            <a:r>
              <a:rPr dirty="0"/>
              <a:t>. </a:t>
            </a:r>
            <a:r>
              <a:rPr dirty="0" err="1"/>
              <a:t>Почему</a:t>
            </a:r>
            <a:r>
              <a:rPr dirty="0"/>
              <a:t> </a:t>
            </a:r>
            <a:r>
              <a:rPr dirty="0" err="1"/>
              <a:t>тогда</a:t>
            </a:r>
            <a:r>
              <a:rPr dirty="0"/>
              <a:t> </a:t>
            </a:r>
            <a:r>
              <a:rPr dirty="0" err="1"/>
              <a:t>нужно</a:t>
            </a:r>
            <a:r>
              <a:rPr dirty="0"/>
              <a:t> </a:t>
            </a:r>
            <a:r>
              <a:rPr dirty="0" err="1"/>
              <a:t>обезболивающее</a:t>
            </a:r>
            <a:r>
              <a:rPr dirty="0"/>
              <a:t>, </a:t>
            </a:r>
            <a:br>
              <a:rPr dirty="0"/>
            </a:br>
            <a:r>
              <a:rPr dirty="0"/>
              <a:t>а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огнетушитель</a:t>
            </a:r>
            <a:r>
              <a:rPr dirty="0"/>
              <a:t>, </a:t>
            </a:r>
            <a:r>
              <a:rPr dirty="0" err="1"/>
              <a:t>ведь</a:t>
            </a:r>
            <a:r>
              <a:rPr dirty="0"/>
              <a:t> </a:t>
            </a:r>
            <a:r>
              <a:rPr dirty="0" err="1"/>
              <a:t>искры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вызвать</a:t>
            </a:r>
            <a:r>
              <a:rPr dirty="0"/>
              <a:t> </a:t>
            </a:r>
            <a:r>
              <a:rPr dirty="0" err="1"/>
              <a:t>пожар</a:t>
            </a:r>
            <a:r>
              <a:rPr dirty="0"/>
              <a:t>?</a:t>
            </a:r>
          </a:p>
        </p:txBody>
      </p:sp>
      <p:sp>
        <p:nvSpPr>
          <p:cNvPr id="374" name="Прямоугольник: скругленные углы 29"/>
          <p:cNvSpPr/>
          <p:nvPr/>
        </p:nvSpPr>
        <p:spPr>
          <a:xfrm>
            <a:off x="606261" y="2304378"/>
            <a:ext cx="2948038" cy="1001473"/>
          </a:xfrm>
          <a:prstGeom prst="roundRect">
            <a:avLst>
              <a:gd name="adj" fmla="val 7956"/>
            </a:avLst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5" name="TextBox 26"/>
          <p:cNvSpPr txBox="1"/>
          <p:nvPr/>
        </p:nvSpPr>
        <p:spPr>
          <a:xfrm>
            <a:off x="691629" y="2355390"/>
            <a:ext cx="2555782" cy="8978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20000"/>
              </a:lnSpc>
              <a:spcBef>
                <a:spcPts val="700"/>
              </a:spcBef>
              <a:defRPr sz="15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rPr dirty="0" err="1"/>
              <a:t>Мне</a:t>
            </a:r>
            <a:r>
              <a:rPr dirty="0"/>
              <a:t> </a:t>
            </a:r>
            <a:r>
              <a:rPr dirty="0" err="1"/>
              <a:t>нужна</a:t>
            </a:r>
            <a:r>
              <a:rPr dirty="0"/>
              <a:t> </a:t>
            </a:r>
            <a:r>
              <a:rPr dirty="0" err="1"/>
              <a:t>веб-страница</a:t>
            </a:r>
            <a:r>
              <a:rPr dirty="0"/>
              <a:t> </a:t>
            </a:r>
            <a:br>
              <a:rPr dirty="0"/>
            </a:br>
            <a:r>
              <a:rPr dirty="0"/>
              <a:t>с </a:t>
            </a:r>
            <a:r>
              <a:rPr dirty="0" err="1"/>
              <a:t>одной</a:t>
            </a:r>
            <a:r>
              <a:rPr dirty="0"/>
              <a:t> </a:t>
            </a:r>
            <a:r>
              <a:rPr dirty="0" err="1"/>
              <a:t>интерактивной</a:t>
            </a:r>
            <a:r>
              <a:rPr dirty="0"/>
              <a:t> </a:t>
            </a:r>
            <a:r>
              <a:rPr dirty="0" err="1"/>
              <a:t>кнопкой</a:t>
            </a:r>
            <a:r>
              <a:rPr dirty="0"/>
              <a:t> «</a:t>
            </a:r>
            <a:r>
              <a:rPr dirty="0" err="1"/>
              <a:t>Вперёд</a:t>
            </a:r>
            <a:r>
              <a:rPr dirty="0"/>
              <a:t> в </a:t>
            </a:r>
            <a:r>
              <a:rPr dirty="0" err="1"/>
              <a:t>код</a:t>
            </a:r>
            <a:r>
              <a:rPr dirty="0"/>
              <a:t>». </a:t>
            </a:r>
          </a:p>
        </p:txBody>
      </p:sp>
      <p:sp>
        <p:nvSpPr>
          <p:cNvPr id="376" name="Прямоугольник: скругленные углы 29"/>
          <p:cNvSpPr/>
          <p:nvPr/>
        </p:nvSpPr>
        <p:spPr>
          <a:xfrm>
            <a:off x="3953309" y="3397562"/>
            <a:ext cx="4292204" cy="732792"/>
          </a:xfrm>
          <a:prstGeom prst="roundRect">
            <a:avLst>
              <a:gd name="adj" fmla="val 15638"/>
            </a:avLst>
          </a:prstGeom>
          <a:solidFill>
            <a:srgbClr val="1C4F5F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7" name="Прямоугольник: скругленные углы 29"/>
          <p:cNvSpPr/>
          <p:nvPr/>
        </p:nvSpPr>
        <p:spPr>
          <a:xfrm>
            <a:off x="3864409" y="3290148"/>
            <a:ext cx="4292204" cy="732792"/>
          </a:xfrm>
          <a:prstGeom prst="roundRect">
            <a:avLst>
              <a:gd name="adj" fmla="val 15638"/>
            </a:avLst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TextBox 26"/>
          <p:cNvSpPr txBox="1"/>
          <p:nvPr/>
        </p:nvSpPr>
        <p:spPr>
          <a:xfrm>
            <a:off x="3949775" y="3341158"/>
            <a:ext cx="4121472" cy="825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20000"/>
              </a:lnSpc>
              <a:defRPr sz="1500">
                <a:latin typeface="SB Sans Display"/>
                <a:ea typeface="SB Sans Display"/>
                <a:cs typeface="SB Sans Display"/>
                <a:sym typeface="SB Sans Display"/>
              </a:defRPr>
            </a:lvl1pPr>
          </a:lstStyle>
          <a:p>
            <a:r>
              <a:rPr dirty="0"/>
              <a:t>В </a:t>
            </a:r>
            <a:r>
              <a:rPr dirty="0" err="1"/>
              <a:t>трамвае</a:t>
            </a:r>
            <a:r>
              <a:rPr dirty="0"/>
              <a:t>, </a:t>
            </a:r>
            <a:r>
              <a:rPr dirty="0" err="1"/>
              <a:t>электричке</a:t>
            </a:r>
            <a:r>
              <a:rPr dirty="0"/>
              <a:t> </a:t>
            </a:r>
            <a:r>
              <a:rPr dirty="0" err="1"/>
              <a:t>стоп-кран</a:t>
            </a:r>
            <a:r>
              <a:rPr dirty="0"/>
              <a:t> </a:t>
            </a:r>
            <a:r>
              <a:rPr dirty="0" err="1"/>
              <a:t>красного</a:t>
            </a:r>
            <a:r>
              <a:rPr dirty="0"/>
              <a:t> </a:t>
            </a:r>
            <a:r>
              <a:rPr dirty="0" err="1"/>
              <a:t>цвета</a:t>
            </a:r>
            <a:r>
              <a:rPr dirty="0"/>
              <a:t>, </a:t>
            </a:r>
            <a:r>
              <a:rPr dirty="0" err="1"/>
              <a:t>почему</a:t>
            </a:r>
            <a:r>
              <a:rPr dirty="0"/>
              <a:t> </a:t>
            </a:r>
            <a:r>
              <a:rPr dirty="0" err="1"/>
              <a:t>он</a:t>
            </a:r>
            <a:r>
              <a:rPr dirty="0"/>
              <a:t> </a:t>
            </a:r>
            <a:r>
              <a:rPr dirty="0" err="1"/>
              <a:t>синий</a:t>
            </a:r>
            <a:r>
              <a:rPr dirty="0"/>
              <a:t> в </a:t>
            </a:r>
            <a:r>
              <a:rPr dirty="0" err="1"/>
              <a:t>самолёте</a:t>
            </a:r>
            <a:r>
              <a:rPr dirty="0"/>
              <a:t>?</a:t>
            </a:r>
          </a:p>
        </p:txBody>
      </p:sp>
      <p:pic>
        <p:nvPicPr>
          <p:cNvPr id="379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380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Group.pdf" descr="Group.pd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91728">
            <a:off x="333788" y="3275108"/>
            <a:ext cx="314563" cy="376113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Прямоугольник: скругленные углы 29"/>
          <p:cNvSpPr/>
          <p:nvPr/>
        </p:nvSpPr>
        <p:spPr>
          <a:xfrm>
            <a:off x="756711" y="3627819"/>
            <a:ext cx="2948038" cy="478798"/>
          </a:xfrm>
          <a:prstGeom prst="roundRect">
            <a:avLst>
              <a:gd name="adj" fmla="val 15638"/>
            </a:avLst>
          </a:prstGeom>
          <a:solidFill>
            <a:srgbClr val="1C4F5F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Прямоугольник: скругленные углы 29"/>
          <p:cNvSpPr/>
          <p:nvPr/>
        </p:nvSpPr>
        <p:spPr>
          <a:xfrm>
            <a:off x="691508" y="3533391"/>
            <a:ext cx="2948038" cy="491253"/>
          </a:xfrm>
          <a:prstGeom prst="roundRect">
            <a:avLst>
              <a:gd name="adj" fmla="val 15638"/>
            </a:avLst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pPr algn="ctr"/>
            <a:endParaRPr>
              <a:solidFill>
                <a:srgbClr val="FFFFFF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1149" y="3594351"/>
            <a:ext cx="2491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700"/>
              </a:spcBef>
              <a:defRPr sz="1500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rPr lang="ru-RU" dirty="0"/>
              <a:t>Объясни каждую строчку.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93294297-05A9-C645-B98C-FBB140A24797}"/>
              </a:ext>
            </a:extLst>
          </p:cNvPr>
          <p:cNvSpPr/>
          <p:nvPr/>
        </p:nvSpPr>
        <p:spPr>
          <a:xfrm>
            <a:off x="3271225" y="1177515"/>
            <a:ext cx="435077" cy="435077"/>
          </a:xfrm>
          <a:prstGeom prst="ellipse">
            <a:avLst/>
          </a:prstGeom>
          <a:solidFill>
            <a:srgbClr val="FFFDF9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1</a:t>
            </a:r>
            <a:endParaRPr kumimoji="0" lang="ru-RU" sz="1400" b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Display Semibold" panose="020B0503040504020204" pitchFamily="34" charset="0"/>
              <a:cs typeface="SB Sans Display Semibold" panose="020B0503040504020204" pitchFamily="34" charset="0"/>
              <a:sym typeface="Proxima Nova"/>
            </a:endParaRP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id="{E5351C98-2796-B54D-937D-5FB0DFCD50F9}"/>
              </a:ext>
            </a:extLst>
          </p:cNvPr>
          <p:cNvSpPr/>
          <p:nvPr/>
        </p:nvSpPr>
        <p:spPr>
          <a:xfrm>
            <a:off x="7114541" y="1205150"/>
            <a:ext cx="435077" cy="435077"/>
          </a:xfrm>
          <a:prstGeom prst="ellipse">
            <a:avLst/>
          </a:prstGeom>
          <a:solidFill>
            <a:srgbClr val="FFFDF9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2</a:t>
            </a:r>
            <a:endParaRPr kumimoji="0" lang="ru-RU" sz="1400" b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Display Semibold" panose="020B0503040504020204" pitchFamily="34" charset="0"/>
              <a:cs typeface="SB Sans Display Semibold" panose="020B0503040504020204" pitchFamily="34" charset="0"/>
              <a:sym typeface="Proxima Nova"/>
            </a:endParaRP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C222EAD1-7CEB-BD42-8091-CBD462500AE6}"/>
              </a:ext>
            </a:extLst>
          </p:cNvPr>
          <p:cNvSpPr/>
          <p:nvPr/>
        </p:nvSpPr>
        <p:spPr>
          <a:xfrm>
            <a:off x="3295512" y="2234160"/>
            <a:ext cx="435077" cy="435077"/>
          </a:xfrm>
          <a:prstGeom prst="ellipse">
            <a:avLst/>
          </a:prstGeom>
          <a:solidFill>
            <a:srgbClr val="FFFDF9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latin typeface="SB Sans Display Semibold" panose="020B0503040504020204" pitchFamily="34" charset="0"/>
                <a:cs typeface="SB Sans Display Semibold" panose="020B0503040504020204" pitchFamily="34" charset="0"/>
              </a:rPr>
              <a:t>3</a:t>
            </a:r>
            <a:endParaRPr kumimoji="0" lang="ru-RU" sz="1400" b="1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B Sans Display Semibold" panose="020B0503040504020204" pitchFamily="34" charset="0"/>
              <a:cs typeface="SB Sans Display Semibold" panose="020B0503040504020204" pitchFamily="34" charset="0"/>
              <a:sym typeface="Proxima Nova"/>
            </a:endParaRP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46BDA6D2-0CA0-EB41-A49C-7235375DBAC4}"/>
              </a:ext>
            </a:extLst>
          </p:cNvPr>
          <p:cNvSpPr/>
          <p:nvPr/>
        </p:nvSpPr>
        <p:spPr>
          <a:xfrm>
            <a:off x="7810436" y="3065200"/>
            <a:ext cx="435077" cy="435077"/>
          </a:xfrm>
          <a:prstGeom prst="ellipse">
            <a:avLst/>
          </a:prstGeom>
          <a:solidFill>
            <a:srgbClr val="FFFDF9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SB Sans Display Semibold" panose="020B0503040504020204" pitchFamily="34" charset="0"/>
                <a:cs typeface="SB Sans Display Semibold" panose="020B0503040504020204" pitchFamily="34" charset="0"/>
                <a:sym typeface="Proxima Nova"/>
              </a:rPr>
              <a:t>4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4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383" name="TextBox 26"/>
          <p:cNvSpPr txBox="1"/>
          <p:nvPr/>
        </p:nvSpPr>
        <p:spPr>
          <a:xfrm>
            <a:off x="445684" y="436705"/>
            <a:ext cx="7266183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lnSpc>
                <a:spcPct val="110000"/>
              </a:lnSpc>
              <a:defRPr sz="2100">
                <a:solidFill>
                  <a:srgbClr val="1B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Про Mini Apps</a:t>
            </a:r>
          </a:p>
        </p:txBody>
      </p:sp>
      <p:sp>
        <p:nvSpPr>
          <p:cNvPr id="384" name="TextBox 26"/>
          <p:cNvSpPr txBox="1"/>
          <p:nvPr/>
        </p:nvSpPr>
        <p:spPr>
          <a:xfrm>
            <a:off x="494500" y="1098216"/>
            <a:ext cx="3980838" cy="1297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110000"/>
              </a:lnSpc>
              <a:spcBef>
                <a:spcPts val="700"/>
              </a:spcBef>
              <a:defRPr sz="1200" b="1">
                <a:solidFill>
                  <a:srgbClr val="9411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HTML</a:t>
            </a:r>
            <a:r>
              <a:rPr b="0">
                <a:solidFill>
                  <a:srgbClr val="000000"/>
                </a:solidFill>
              </a:rPr>
              <a:t> — это строительный набор для создания веб-страниц. </a:t>
            </a:r>
            <a:endParaRPr>
              <a:solidFill>
                <a:srgbClr val="800000"/>
              </a:solidFill>
            </a:endParaRPr>
          </a:p>
          <a:p>
            <a:pPr>
              <a:lnSpc>
                <a:spcPct val="110000"/>
              </a:lnSpc>
              <a:spcBef>
                <a:spcPts val="700"/>
              </a:spcBef>
              <a:defRPr sz="12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CSS</a:t>
            </a:r>
            <a:r>
              <a:rPr b="0"/>
              <a:t> — художник, который их украшает.</a:t>
            </a:r>
          </a:p>
          <a:p>
            <a:pPr>
              <a:lnSpc>
                <a:spcPct val="110000"/>
              </a:lnSpc>
              <a:spcBef>
                <a:spcPts val="700"/>
              </a:spcBef>
              <a:defRPr sz="12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JavaScript</a:t>
            </a:r>
            <a:r>
              <a:rPr b="0"/>
              <a:t> — волшебная палочка, делающая страницы интерактивными.</a:t>
            </a:r>
          </a:p>
        </p:txBody>
      </p:sp>
      <p:sp>
        <p:nvSpPr>
          <p:cNvPr id="385" name="Прямоугольник 5"/>
          <p:cNvSpPr txBox="1"/>
          <p:nvPr/>
        </p:nvSpPr>
        <p:spPr>
          <a:xfrm>
            <a:off x="532054" y="2511998"/>
            <a:ext cx="3905730" cy="2377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700" b="1">
                <a:solidFill>
                  <a:srgbClr val="8000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&lt;!DOCTYPE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E50000"/>
                </a:solidFill>
              </a:rPr>
              <a:t>html</a:t>
            </a:r>
            <a:r>
              <a:t>&gt;</a:t>
            </a:r>
          </a:p>
          <a:p>
            <a:pPr>
              <a:defRPr sz="700" b="1">
                <a:solidFill>
                  <a:srgbClr val="8000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&lt;html&gt;</a:t>
            </a:r>
          </a:p>
          <a:p>
            <a:pPr>
              <a:defRPr sz="700" b="1">
                <a:solidFill>
                  <a:srgbClr val="8000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&lt;head&gt;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</a:t>
            </a:r>
            <a:r>
              <a:rPr>
                <a:solidFill>
                  <a:srgbClr val="800000"/>
                </a:solidFill>
              </a:rPr>
              <a:t>&lt;style&gt;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    </a:t>
            </a:r>
            <a:r>
              <a:rPr>
                <a:solidFill>
                  <a:srgbClr val="800000"/>
                </a:solidFill>
              </a:rPr>
              <a:t>body</a:t>
            </a:r>
            <a:r>
              <a:t> { </a:t>
            </a:r>
            <a:r>
              <a:rPr>
                <a:solidFill>
                  <a:srgbClr val="E50000"/>
                </a:solidFill>
              </a:rPr>
              <a:t>background-color</a:t>
            </a:r>
            <a:r>
              <a:t>: </a:t>
            </a:r>
            <a:r>
              <a:rPr>
                <a:solidFill>
                  <a:srgbClr val="0451A5"/>
                </a:solidFill>
              </a:rPr>
              <a:t>lightblue</a:t>
            </a:r>
            <a:r>
              <a:t>; }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    </a:t>
            </a:r>
            <a:r>
              <a:rPr>
                <a:solidFill>
                  <a:srgbClr val="800000"/>
                </a:solidFill>
              </a:rPr>
              <a:t>h1</a:t>
            </a:r>
            <a:r>
              <a:t> { </a:t>
            </a:r>
            <a:r>
              <a:rPr>
                <a:solidFill>
                  <a:srgbClr val="E50000"/>
                </a:solidFill>
              </a:rPr>
              <a:t>color</a:t>
            </a:r>
            <a:r>
              <a:t>: </a:t>
            </a:r>
            <a:r>
              <a:rPr>
                <a:solidFill>
                  <a:srgbClr val="0451A5"/>
                </a:solidFill>
              </a:rPr>
              <a:t>navy</a:t>
            </a:r>
            <a:r>
              <a:t>; </a:t>
            </a:r>
            <a:r>
              <a:rPr>
                <a:solidFill>
                  <a:srgbClr val="E50000"/>
                </a:solidFill>
              </a:rPr>
              <a:t>text-align</a:t>
            </a:r>
            <a:r>
              <a:t>: </a:t>
            </a:r>
            <a:r>
              <a:rPr>
                <a:solidFill>
                  <a:srgbClr val="0451A5"/>
                </a:solidFill>
              </a:rPr>
              <a:t>center</a:t>
            </a:r>
            <a:r>
              <a:t>; }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    </a:t>
            </a:r>
            <a:r>
              <a:rPr>
                <a:solidFill>
                  <a:srgbClr val="800000"/>
                </a:solidFill>
              </a:rPr>
              <a:t>p</a:t>
            </a:r>
            <a:r>
              <a:t> { </a:t>
            </a:r>
            <a:r>
              <a:rPr>
                <a:solidFill>
                  <a:srgbClr val="E50000"/>
                </a:solidFill>
              </a:rPr>
              <a:t>font-family</a:t>
            </a:r>
            <a:r>
              <a:t>: </a:t>
            </a:r>
            <a:r>
              <a:rPr>
                <a:solidFill>
                  <a:srgbClr val="0451A5"/>
                </a:solidFill>
              </a:rPr>
              <a:t>verdana</a:t>
            </a:r>
            <a:r>
              <a:t>; </a:t>
            </a:r>
            <a:r>
              <a:rPr>
                <a:solidFill>
                  <a:srgbClr val="E50000"/>
                </a:solidFill>
              </a:rPr>
              <a:t>font-size</a:t>
            </a:r>
            <a:r>
              <a:t>: </a:t>
            </a:r>
            <a:r>
              <a:rPr>
                <a:solidFill>
                  <a:srgbClr val="098658"/>
                </a:solidFill>
              </a:rPr>
              <a:t>20px</a:t>
            </a:r>
            <a:r>
              <a:t>; }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</a:t>
            </a:r>
            <a:r>
              <a:rPr>
                <a:solidFill>
                  <a:srgbClr val="800000"/>
                </a:solidFill>
              </a:rPr>
              <a:t>&lt;/style&gt;</a:t>
            </a:r>
          </a:p>
          <a:p>
            <a:pPr>
              <a:defRPr sz="700" b="1">
                <a:solidFill>
                  <a:srgbClr val="8000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&lt;/head&gt;</a:t>
            </a:r>
          </a:p>
          <a:p>
            <a:pPr>
              <a:defRPr sz="700" b="1">
                <a:solidFill>
                  <a:srgbClr val="8000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&lt;body&gt;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</a:t>
            </a:r>
            <a:r>
              <a:rPr>
                <a:solidFill>
                  <a:srgbClr val="800000"/>
                </a:solidFill>
              </a:rPr>
              <a:t>&lt;h1&gt;</a:t>
            </a:r>
            <a:r>
              <a:t>Привет, мир!</a:t>
            </a:r>
            <a:r>
              <a:rPr>
                <a:solidFill>
                  <a:srgbClr val="800000"/>
                </a:solidFill>
              </a:rPr>
              <a:t>&lt;/h1&gt;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</a:t>
            </a:r>
            <a:r>
              <a:rPr>
                <a:solidFill>
                  <a:srgbClr val="800000"/>
                </a:solidFill>
              </a:rPr>
              <a:t>&lt;p</a:t>
            </a:r>
            <a:r>
              <a:t> </a:t>
            </a:r>
            <a:r>
              <a:rPr>
                <a:solidFill>
                  <a:srgbClr val="E50000"/>
                </a:solidFill>
              </a:rPr>
              <a:t>id</a:t>
            </a:r>
            <a:r>
              <a:t>=</a:t>
            </a:r>
            <a:r>
              <a:rPr>
                <a:solidFill>
                  <a:srgbClr val="0000FF"/>
                </a:solidFill>
              </a:rPr>
              <a:t>"text"</a:t>
            </a:r>
            <a:r>
              <a:rPr>
                <a:solidFill>
                  <a:srgbClr val="800000"/>
                </a:solidFill>
              </a:rPr>
              <a:t>&gt;</a:t>
            </a:r>
            <a:r>
              <a:t>Это мой первый сайт.</a:t>
            </a:r>
            <a:r>
              <a:rPr>
                <a:solidFill>
                  <a:srgbClr val="800000"/>
                </a:solidFill>
              </a:rPr>
              <a:t>&lt;/p&gt;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</a:t>
            </a:r>
            <a:r>
              <a:rPr>
                <a:solidFill>
                  <a:srgbClr val="800000"/>
                </a:solidFill>
              </a:rPr>
              <a:t>&lt;button</a:t>
            </a:r>
            <a:r>
              <a:t> </a:t>
            </a:r>
            <a:r>
              <a:rPr>
                <a:solidFill>
                  <a:srgbClr val="E50000"/>
                </a:solidFill>
              </a:rPr>
              <a:t>onclick</a:t>
            </a:r>
            <a:r>
              <a:t>=</a:t>
            </a:r>
            <a:r>
              <a:rPr>
                <a:solidFill>
                  <a:srgbClr val="0000FF"/>
                </a:solidFill>
              </a:rPr>
              <a:t>"</a:t>
            </a:r>
            <a:r>
              <a:rPr>
                <a:solidFill>
                  <a:srgbClr val="795E26"/>
                </a:solidFill>
              </a:rPr>
              <a:t>changeText</a:t>
            </a:r>
            <a:r>
              <a:rPr>
                <a:solidFill>
                  <a:srgbClr val="0000FF"/>
                </a:solidFill>
              </a:rPr>
              <a:t>()"</a:t>
            </a:r>
            <a:r>
              <a:rPr>
                <a:solidFill>
                  <a:srgbClr val="800000"/>
                </a:solidFill>
              </a:rPr>
              <a:t>&gt;</a:t>
            </a:r>
            <a:r>
              <a:t>Нажми меня!</a:t>
            </a:r>
            <a:r>
              <a:rPr>
                <a:solidFill>
                  <a:srgbClr val="800000"/>
                </a:solidFill>
              </a:rPr>
              <a:t>&lt;/button&gt;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</a:t>
            </a:r>
            <a:r>
              <a:rPr>
                <a:solidFill>
                  <a:srgbClr val="800000"/>
                </a:solidFill>
              </a:rPr>
              <a:t>&lt;script&gt;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    </a:t>
            </a:r>
            <a:r>
              <a:rPr>
                <a:solidFill>
                  <a:srgbClr val="0000FF"/>
                </a:solidFill>
              </a:rPr>
              <a:t>function</a:t>
            </a:r>
            <a:r>
              <a:t> </a:t>
            </a:r>
            <a:r>
              <a:rPr>
                <a:solidFill>
                  <a:srgbClr val="795E26"/>
                </a:solidFill>
              </a:rPr>
              <a:t>changeText</a:t>
            </a:r>
            <a:r>
              <a:t>() {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        </a:t>
            </a:r>
            <a:r>
              <a:rPr>
                <a:solidFill>
                  <a:srgbClr val="001080"/>
                </a:solidFill>
              </a:rPr>
              <a:t>document</a:t>
            </a:r>
            <a:r>
              <a:t>.</a:t>
            </a:r>
            <a:r>
              <a:rPr>
                <a:solidFill>
                  <a:srgbClr val="795E26"/>
                </a:solidFill>
              </a:rPr>
              <a:t>getElementById</a:t>
            </a:r>
            <a:r>
              <a:t>(</a:t>
            </a:r>
            <a:r>
              <a:rPr>
                <a:solidFill>
                  <a:srgbClr val="A31515"/>
                </a:solidFill>
              </a:rPr>
              <a:t>"text"</a:t>
            </a:r>
            <a:r>
              <a:t>).</a:t>
            </a:r>
            <a:r>
              <a:rPr>
                <a:solidFill>
                  <a:srgbClr val="001080"/>
                </a:solidFill>
              </a:rPr>
              <a:t>innerHTML</a:t>
            </a:r>
            <a:r>
              <a:t> = </a:t>
            </a:r>
            <a:r>
              <a:rPr>
                <a:solidFill>
                  <a:srgbClr val="A31515"/>
                </a:solidFill>
              </a:rPr>
              <a:t>"Ты нажал на кнопку!"</a:t>
            </a:r>
            <a:r>
              <a:t>;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    }</a:t>
            </a:r>
          </a:p>
          <a:p>
            <a:pPr>
              <a:defRPr sz="700" b="1"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    </a:t>
            </a:r>
            <a:r>
              <a:rPr>
                <a:solidFill>
                  <a:srgbClr val="800000"/>
                </a:solidFill>
              </a:rPr>
              <a:t>&lt;/script&gt;</a:t>
            </a:r>
          </a:p>
          <a:p>
            <a:pPr>
              <a:defRPr sz="700" b="1">
                <a:solidFill>
                  <a:srgbClr val="8000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&lt;/body&gt;</a:t>
            </a:r>
          </a:p>
          <a:p>
            <a:pPr>
              <a:defRPr sz="700" b="1">
                <a:solidFill>
                  <a:srgbClr val="800000"/>
                </a:solidFill>
                <a:latin typeface="SB Sans Display"/>
                <a:ea typeface="SB Sans Display"/>
                <a:cs typeface="SB Sans Display"/>
                <a:sym typeface="SB Sans Display"/>
              </a:defRPr>
            </a:pPr>
            <a:r>
              <a:t>&lt;/html&gt;</a:t>
            </a:r>
          </a:p>
        </p:txBody>
      </p:sp>
      <p:sp>
        <p:nvSpPr>
          <p:cNvPr id="386" name="Прямоугольник 6"/>
          <p:cNvSpPr/>
          <p:nvPr/>
        </p:nvSpPr>
        <p:spPr>
          <a:xfrm>
            <a:off x="621735" y="2900294"/>
            <a:ext cx="2113972" cy="590177"/>
          </a:xfrm>
          <a:prstGeom prst="rect">
            <a:avLst/>
          </a:prstGeom>
          <a:solidFill>
            <a:srgbClr val="62BFA8">
              <a:alpha val="24108"/>
            </a:srgbClr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87" name="Прямоугольник 8"/>
          <p:cNvSpPr/>
          <p:nvPr/>
        </p:nvSpPr>
        <p:spPr>
          <a:xfrm>
            <a:off x="712953" y="4169669"/>
            <a:ext cx="3442332" cy="408941"/>
          </a:xfrm>
          <a:prstGeom prst="rect">
            <a:avLst/>
          </a:prstGeom>
          <a:solidFill>
            <a:srgbClr val="B2EB38">
              <a:alpha val="21720"/>
            </a:srgbClr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89" name="TextBox 9"/>
          <p:cNvSpPr txBox="1"/>
          <p:nvPr/>
        </p:nvSpPr>
        <p:spPr>
          <a:xfrm>
            <a:off x="4894340" y="4590196"/>
            <a:ext cx="2760922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800">
                <a:solidFill>
                  <a:srgbClr val="3B3C3B"/>
                </a:solidFill>
                <a:latin typeface="SB Sans Display Light"/>
                <a:ea typeface="SB Sans Display Light"/>
                <a:cs typeface="SB Sans Display Light"/>
                <a:sym typeface="SB Sans Display Light"/>
              </a:defRPr>
            </a:lvl1pPr>
          </a:lstStyle>
          <a:p>
            <a:r>
              <a:t>* Упоминание сервисов сделано не на правах рекламы, а в образовательных целях урока. </a:t>
            </a:r>
          </a:p>
        </p:txBody>
      </p:sp>
      <p:pic>
        <p:nvPicPr>
          <p:cNvPr id="2" name="0e2f79c91e61b21b58" descr="0e2f79c91e61b21b58">
            <a:hlinkClick r:id="" action="ppaction://media"/>
            <a:extLst>
              <a:ext uri="{FF2B5EF4-FFF2-40B4-BE49-F238E27FC236}">
                <a16:creationId xmlns:a16="http://schemas.microsoft.com/office/drawing/2014/main" id="{1E41DA2A-EA3C-DD40-AF07-318FA0AA3D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94340" y="845644"/>
            <a:ext cx="3441807" cy="3441807"/>
          </a:xfrm>
          <a:prstGeom prst="rect">
            <a:avLst/>
          </a:prstGeom>
          <a:ln w="25400">
            <a:solidFill>
              <a:srgbClr val="1C4F5F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60" b="739"/>
          <a:stretch>
            <a:fillRect/>
          </a:stretch>
        </p:blipFill>
        <p:spPr>
          <a:xfrm>
            <a:off x="8111818" y="4406481"/>
            <a:ext cx="1032184" cy="1110339"/>
          </a:xfrm>
          <a:prstGeom prst="rect">
            <a:avLst/>
          </a:prstGeom>
        </p:spPr>
      </p:pic>
      <p:pic>
        <p:nvPicPr>
          <p:cNvPr id="618" name="av_egorova__an_abstract_image_of_an_idea_generator_the_central__d07d0c95-6cf5-417b-be7b-870ec5d87aa5.jpeg" descr="av_egorova__an_abstract_image_of_an_idea_generator_the_central__d07d0c95-6cf5-417b-be7b-870ec5d87aa5.jpeg"/>
          <p:cNvPicPr>
            <a:picLocks noChangeAspect="1"/>
          </p:cNvPicPr>
          <p:nvPr/>
        </p:nvPicPr>
        <p:blipFill>
          <a:blip r:embed="rId3"/>
          <a:srcRect t="18795" b="25904"/>
          <a:stretch>
            <a:fillRect/>
          </a:stretch>
        </p:blipFill>
        <p:spPr>
          <a:xfrm>
            <a:off x="1754483" y="1013649"/>
            <a:ext cx="5635031" cy="3116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5" y="0"/>
                </a:moveTo>
                <a:cubicBezTo>
                  <a:pt x="858" y="0"/>
                  <a:pt x="644" y="1"/>
                  <a:pt x="502" y="109"/>
                </a:cubicBezTo>
                <a:cubicBezTo>
                  <a:pt x="296" y="244"/>
                  <a:pt x="135" y="536"/>
                  <a:pt x="60" y="907"/>
                </a:cubicBezTo>
                <a:cubicBezTo>
                  <a:pt x="1" y="1165"/>
                  <a:pt x="0" y="1552"/>
                  <a:pt x="0" y="2196"/>
                </a:cubicBezTo>
                <a:lnTo>
                  <a:pt x="0" y="19404"/>
                </a:lnTo>
                <a:cubicBezTo>
                  <a:pt x="0" y="20048"/>
                  <a:pt x="1" y="20435"/>
                  <a:pt x="60" y="20693"/>
                </a:cubicBezTo>
                <a:cubicBezTo>
                  <a:pt x="135" y="21064"/>
                  <a:pt x="296" y="21356"/>
                  <a:pt x="502" y="21491"/>
                </a:cubicBezTo>
                <a:cubicBezTo>
                  <a:pt x="644" y="21599"/>
                  <a:pt x="858" y="21600"/>
                  <a:pt x="1215" y="21600"/>
                </a:cubicBezTo>
                <a:lnTo>
                  <a:pt x="20385" y="21600"/>
                </a:lnTo>
                <a:cubicBezTo>
                  <a:pt x="20742" y="21600"/>
                  <a:pt x="20956" y="21599"/>
                  <a:pt x="21098" y="21491"/>
                </a:cubicBezTo>
                <a:cubicBezTo>
                  <a:pt x="21304" y="21356"/>
                  <a:pt x="21465" y="21064"/>
                  <a:pt x="21540" y="20693"/>
                </a:cubicBezTo>
                <a:cubicBezTo>
                  <a:pt x="21599" y="20435"/>
                  <a:pt x="21600" y="20048"/>
                  <a:pt x="21600" y="19404"/>
                </a:cubicBezTo>
                <a:lnTo>
                  <a:pt x="21600" y="2196"/>
                </a:lnTo>
                <a:cubicBezTo>
                  <a:pt x="21600" y="1552"/>
                  <a:pt x="21599" y="1165"/>
                  <a:pt x="21540" y="907"/>
                </a:cubicBezTo>
                <a:cubicBezTo>
                  <a:pt x="21465" y="536"/>
                  <a:pt x="21304" y="244"/>
                  <a:pt x="21098" y="109"/>
                </a:cubicBezTo>
                <a:cubicBezTo>
                  <a:pt x="20956" y="1"/>
                  <a:pt x="20742" y="0"/>
                  <a:pt x="20385" y="0"/>
                </a:cubicBezTo>
                <a:lnTo>
                  <a:pt x="1215" y="0"/>
                </a:lnTo>
                <a:close/>
              </a:path>
            </a:pathLst>
          </a:custGeom>
          <a:ln w="25400">
            <a:solidFill>
              <a:srgbClr val="31C2A7"/>
            </a:solidFill>
          </a:ln>
        </p:spPr>
      </p:pic>
      <p:sp>
        <p:nvSpPr>
          <p:cNvPr id="4" name="TextBox 26">
            <a:extLst>
              <a:ext uri="{FF2B5EF4-FFF2-40B4-BE49-F238E27FC236}">
                <a16:creationId xmlns:a16="http://schemas.microsoft.com/office/drawing/2014/main" id="{E12F25AD-9EE9-0E43-A08A-F7FC3E0E3F8E}"/>
              </a:ext>
            </a:extLst>
          </p:cNvPr>
          <p:cNvSpPr txBox="1"/>
          <p:nvPr/>
        </p:nvSpPr>
        <p:spPr>
          <a:xfrm>
            <a:off x="938908" y="347804"/>
            <a:ext cx="7266183" cy="4478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10000"/>
              </a:lnSpc>
              <a:defRPr sz="2100" b="1">
                <a:solidFill>
                  <a:srgbClr val="1C4F5F"/>
                </a:solidFill>
              </a:defRPr>
            </a:lvl1pPr>
          </a:lstStyle>
          <a:p>
            <a:r>
              <a:rPr dirty="0" err="1"/>
              <a:t>Пр</a:t>
            </a:r>
            <a:r>
              <a:rPr lang="ru-RU" dirty="0" err="1"/>
              <a:t>актическая</a:t>
            </a:r>
            <a:r>
              <a:rPr lang="ru-RU" dirty="0"/>
              <a:t> работа</a:t>
            </a:r>
            <a:endParaRPr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Заголовок 2"/>
          <p:cNvSpPr txBox="1">
            <a:spLocks noGrp="1"/>
          </p:cNvSpPr>
          <p:nvPr>
            <p:ph type="title"/>
          </p:nvPr>
        </p:nvSpPr>
        <p:spPr>
          <a:xfrm>
            <a:off x="580044" y="1450656"/>
            <a:ext cx="7939114" cy="2242187"/>
          </a:xfrm>
          <a:prstGeom prst="rect">
            <a:avLst/>
          </a:prstGeom>
        </p:spPr>
        <p:txBody>
          <a:bodyPr anchor="ctr"/>
          <a:lstStyle/>
          <a:p>
            <a:pPr defTabSz="722376">
              <a:defRPr sz="3300"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pPr>
            <a:r>
              <a:t>Отличная работа! </a:t>
            </a:r>
            <a:br/>
            <a:r>
              <a:t>Будущее технологий — </a:t>
            </a:r>
            <a:br/>
            <a:r>
              <a:t>в ваших руках.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15" name="TextBox 26"/>
          <p:cNvSpPr txBox="1"/>
          <p:nvPr/>
        </p:nvSpPr>
        <p:spPr>
          <a:xfrm>
            <a:off x="938908" y="347804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pPr>
            <a:r>
              <a:t>Определите по признакам</a:t>
            </a:r>
          </a:p>
        </p:txBody>
      </p:sp>
      <p:pic>
        <p:nvPicPr>
          <p:cNvPr id="216" name="Рисунок 3" descr="Рисунок 3"/>
          <p:cNvPicPr>
            <a:picLocks noChangeAspect="1"/>
          </p:cNvPicPr>
          <p:nvPr/>
        </p:nvPicPr>
        <p:blipFill>
          <a:blip r:embed="rId3"/>
          <a:srcRect l="205" t="1058" r="207" b="1056"/>
          <a:stretch>
            <a:fillRect/>
          </a:stretch>
        </p:blipFill>
        <p:spPr>
          <a:xfrm>
            <a:off x="1469230" y="1014614"/>
            <a:ext cx="6205539" cy="343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599" extrusionOk="0">
                <a:moveTo>
                  <a:pt x="1214" y="0"/>
                </a:moveTo>
                <a:cubicBezTo>
                  <a:pt x="858" y="0"/>
                  <a:pt x="643" y="-1"/>
                  <a:pt x="501" y="107"/>
                </a:cubicBezTo>
                <a:cubicBezTo>
                  <a:pt x="295" y="242"/>
                  <a:pt x="133" y="534"/>
                  <a:pt x="59" y="906"/>
                </a:cubicBezTo>
                <a:cubicBezTo>
                  <a:pt x="-1" y="1164"/>
                  <a:pt x="0" y="1550"/>
                  <a:pt x="0" y="2195"/>
                </a:cubicBezTo>
                <a:lnTo>
                  <a:pt x="0" y="19400"/>
                </a:lnTo>
                <a:cubicBezTo>
                  <a:pt x="0" y="20044"/>
                  <a:pt x="-1" y="20431"/>
                  <a:pt x="59" y="20689"/>
                </a:cubicBezTo>
                <a:cubicBezTo>
                  <a:pt x="133" y="21060"/>
                  <a:pt x="295" y="21356"/>
                  <a:pt x="501" y="21491"/>
                </a:cubicBezTo>
                <a:cubicBezTo>
                  <a:pt x="643" y="21599"/>
                  <a:pt x="858" y="21598"/>
                  <a:pt x="1214" y="21598"/>
                </a:cubicBezTo>
                <a:lnTo>
                  <a:pt x="20384" y="21598"/>
                </a:lnTo>
                <a:cubicBezTo>
                  <a:pt x="20740" y="21598"/>
                  <a:pt x="20955" y="21599"/>
                  <a:pt x="21097" y="21491"/>
                </a:cubicBezTo>
                <a:cubicBezTo>
                  <a:pt x="21303" y="21356"/>
                  <a:pt x="21465" y="21060"/>
                  <a:pt x="21539" y="20689"/>
                </a:cubicBezTo>
                <a:cubicBezTo>
                  <a:pt x="21599" y="20431"/>
                  <a:pt x="21598" y="20044"/>
                  <a:pt x="21598" y="19400"/>
                </a:cubicBezTo>
                <a:lnTo>
                  <a:pt x="21598" y="2195"/>
                </a:lnTo>
                <a:cubicBezTo>
                  <a:pt x="21598" y="1550"/>
                  <a:pt x="21599" y="1164"/>
                  <a:pt x="21539" y="906"/>
                </a:cubicBezTo>
                <a:cubicBezTo>
                  <a:pt x="21465" y="534"/>
                  <a:pt x="21303" y="242"/>
                  <a:pt x="21097" y="107"/>
                </a:cubicBezTo>
                <a:cubicBezTo>
                  <a:pt x="20955" y="-1"/>
                  <a:pt x="20740" y="0"/>
                  <a:pt x="20384" y="0"/>
                </a:cubicBezTo>
                <a:lnTo>
                  <a:pt x="1214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17" name="Рисунок 2" descr="Рисунок 2"/>
          <p:cNvPicPr>
            <a:picLocks noChangeAspect="1"/>
          </p:cNvPicPr>
          <p:nvPr/>
        </p:nvPicPr>
        <p:blipFill>
          <a:blip r:embed="rId4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Изображение" descr="Изображени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21" name="TextBox 26"/>
          <p:cNvSpPr txBox="1"/>
          <p:nvPr/>
        </p:nvSpPr>
        <p:spPr>
          <a:xfrm>
            <a:off x="938908" y="347804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pPr>
            <a:r>
              <a:t>Определите по частям</a:t>
            </a:r>
          </a:p>
        </p:txBody>
      </p:sp>
      <p:pic>
        <p:nvPicPr>
          <p:cNvPr id="222" name="Рисунок 3" descr="Рисунок 3"/>
          <p:cNvPicPr>
            <a:picLocks noChangeAspect="1"/>
          </p:cNvPicPr>
          <p:nvPr/>
        </p:nvPicPr>
        <p:blipFill>
          <a:blip r:embed="rId3"/>
          <a:srcRect l="3" t="9352" b="17630"/>
          <a:stretch>
            <a:fillRect/>
          </a:stretch>
        </p:blipFill>
        <p:spPr>
          <a:xfrm>
            <a:off x="2256828" y="1070214"/>
            <a:ext cx="4630238" cy="3431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572" y="0"/>
                </a:moveTo>
                <a:cubicBezTo>
                  <a:pt x="1094" y="0"/>
                  <a:pt x="808" y="-1"/>
                  <a:pt x="617" y="107"/>
                </a:cubicBezTo>
                <a:cubicBezTo>
                  <a:pt x="341" y="242"/>
                  <a:pt x="124" y="534"/>
                  <a:pt x="24" y="906"/>
                </a:cubicBezTo>
                <a:cubicBezTo>
                  <a:pt x="14" y="940"/>
                  <a:pt x="8" y="983"/>
                  <a:pt x="0" y="1021"/>
                </a:cubicBezTo>
                <a:lnTo>
                  <a:pt x="0" y="20574"/>
                </a:lnTo>
                <a:cubicBezTo>
                  <a:pt x="8" y="20612"/>
                  <a:pt x="14" y="20655"/>
                  <a:pt x="24" y="20689"/>
                </a:cubicBezTo>
                <a:cubicBezTo>
                  <a:pt x="124" y="21060"/>
                  <a:pt x="341" y="21356"/>
                  <a:pt x="617" y="21491"/>
                </a:cubicBezTo>
                <a:cubicBezTo>
                  <a:pt x="808" y="21599"/>
                  <a:pt x="1094" y="21598"/>
                  <a:pt x="1572" y="21598"/>
                </a:cubicBezTo>
                <a:lnTo>
                  <a:pt x="20026" y="21598"/>
                </a:lnTo>
                <a:cubicBezTo>
                  <a:pt x="20504" y="21598"/>
                  <a:pt x="20791" y="21599"/>
                  <a:pt x="20982" y="21491"/>
                </a:cubicBezTo>
                <a:cubicBezTo>
                  <a:pt x="21257" y="21356"/>
                  <a:pt x="21474" y="21060"/>
                  <a:pt x="21574" y="20689"/>
                </a:cubicBezTo>
                <a:cubicBezTo>
                  <a:pt x="21585" y="20653"/>
                  <a:pt x="21592" y="20608"/>
                  <a:pt x="21600" y="20567"/>
                </a:cubicBezTo>
                <a:lnTo>
                  <a:pt x="21600" y="1029"/>
                </a:lnTo>
                <a:cubicBezTo>
                  <a:pt x="21592" y="988"/>
                  <a:pt x="21585" y="942"/>
                  <a:pt x="21574" y="906"/>
                </a:cubicBezTo>
                <a:cubicBezTo>
                  <a:pt x="21474" y="534"/>
                  <a:pt x="21257" y="242"/>
                  <a:pt x="20982" y="107"/>
                </a:cubicBezTo>
                <a:cubicBezTo>
                  <a:pt x="20791" y="-1"/>
                  <a:pt x="20504" y="0"/>
                  <a:pt x="20026" y="0"/>
                </a:cubicBezTo>
                <a:lnTo>
                  <a:pt x="1572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23" name="Рисунок 2" descr="Рисунок 2"/>
          <p:cNvPicPr>
            <a:picLocks noChangeAspect="1"/>
          </p:cNvPicPr>
          <p:nvPr/>
        </p:nvPicPr>
        <p:blipFill>
          <a:blip r:embed="rId4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4" name="Изображение" descr="Изображени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pic>
        <p:nvPicPr>
          <p:cNvPr id="227" name="av_egorova__A_small_child_is_sitting_on_the_floor_enthusiastica_99f3b0fa-e173-45a9-ab07-a99c1afee087.jpeg" descr="av_egorova__A_small_child_is_sitting_on_the_floor_enthusiastica_99f3b0fa-e173-45a9-ab07-a99c1afee087.jpeg"/>
          <p:cNvPicPr>
            <a:picLocks noChangeAspect="1"/>
          </p:cNvPicPr>
          <p:nvPr/>
        </p:nvPicPr>
        <p:blipFill>
          <a:blip r:embed="rId3"/>
          <a:srcRect t="8354" r="1" b="17906"/>
          <a:stretch>
            <a:fillRect/>
          </a:stretch>
        </p:blipFill>
        <p:spPr>
          <a:xfrm>
            <a:off x="2028429" y="696066"/>
            <a:ext cx="5087144" cy="3751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619" y="0"/>
                </a:moveTo>
                <a:cubicBezTo>
                  <a:pt x="1144" y="0"/>
                  <a:pt x="859" y="-1"/>
                  <a:pt x="669" y="107"/>
                </a:cubicBezTo>
                <a:cubicBezTo>
                  <a:pt x="395" y="242"/>
                  <a:pt x="179" y="535"/>
                  <a:pt x="79" y="907"/>
                </a:cubicBezTo>
                <a:cubicBezTo>
                  <a:pt x="0" y="1165"/>
                  <a:pt x="0" y="1551"/>
                  <a:pt x="0" y="2196"/>
                </a:cubicBezTo>
                <a:lnTo>
                  <a:pt x="0" y="19400"/>
                </a:lnTo>
                <a:cubicBezTo>
                  <a:pt x="0" y="20044"/>
                  <a:pt x="0" y="20431"/>
                  <a:pt x="79" y="20689"/>
                </a:cubicBezTo>
                <a:cubicBezTo>
                  <a:pt x="179" y="21060"/>
                  <a:pt x="395" y="21356"/>
                  <a:pt x="669" y="21491"/>
                </a:cubicBezTo>
                <a:cubicBezTo>
                  <a:pt x="859" y="21599"/>
                  <a:pt x="1144" y="21598"/>
                  <a:pt x="1619" y="21598"/>
                </a:cubicBezTo>
                <a:lnTo>
                  <a:pt x="19981" y="21598"/>
                </a:lnTo>
                <a:cubicBezTo>
                  <a:pt x="20456" y="21598"/>
                  <a:pt x="20741" y="21599"/>
                  <a:pt x="20931" y="21491"/>
                </a:cubicBezTo>
                <a:cubicBezTo>
                  <a:pt x="21205" y="21356"/>
                  <a:pt x="21421" y="21060"/>
                  <a:pt x="21521" y="20689"/>
                </a:cubicBezTo>
                <a:cubicBezTo>
                  <a:pt x="21600" y="20431"/>
                  <a:pt x="21600" y="20044"/>
                  <a:pt x="21600" y="19400"/>
                </a:cubicBezTo>
                <a:lnTo>
                  <a:pt x="21600" y="2196"/>
                </a:lnTo>
                <a:cubicBezTo>
                  <a:pt x="21600" y="1551"/>
                  <a:pt x="21600" y="1165"/>
                  <a:pt x="21521" y="907"/>
                </a:cubicBezTo>
                <a:cubicBezTo>
                  <a:pt x="21421" y="535"/>
                  <a:pt x="21205" y="242"/>
                  <a:pt x="20931" y="107"/>
                </a:cubicBezTo>
                <a:cubicBezTo>
                  <a:pt x="20741" y="-1"/>
                  <a:pt x="20456" y="0"/>
                  <a:pt x="19981" y="0"/>
                </a:cubicBezTo>
                <a:lnTo>
                  <a:pt x="1619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28" name="Рисунок 2" descr="Рисунок 2"/>
          <p:cNvPicPr>
            <a:picLocks noChangeAspect="1"/>
          </p:cNvPicPr>
          <p:nvPr/>
        </p:nvPicPr>
        <p:blipFill>
          <a:blip r:embed="rId4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9" name="Изображение" descr="Изображени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32" name="Линия"/>
          <p:cNvSpPr/>
          <p:nvPr/>
        </p:nvSpPr>
        <p:spPr>
          <a:xfrm>
            <a:off x="4572000" y="-3350117"/>
            <a:ext cx="0" cy="1110458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3" name="Линия"/>
          <p:cNvSpPr/>
          <p:nvPr/>
        </p:nvSpPr>
        <p:spPr>
          <a:xfrm>
            <a:off x="2897066" y="-3079956"/>
            <a:ext cx="1" cy="840296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4" name="Линия"/>
          <p:cNvSpPr/>
          <p:nvPr/>
        </p:nvSpPr>
        <p:spPr>
          <a:xfrm flipH="1">
            <a:off x="1222132" y="-3079956"/>
            <a:ext cx="1" cy="840296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5" name="Линия"/>
          <p:cNvSpPr/>
          <p:nvPr/>
        </p:nvSpPr>
        <p:spPr>
          <a:xfrm>
            <a:off x="6246933" y="-3079956"/>
            <a:ext cx="2" cy="840296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6" name="Линия"/>
          <p:cNvSpPr/>
          <p:nvPr/>
        </p:nvSpPr>
        <p:spPr>
          <a:xfrm>
            <a:off x="7921866" y="-3079956"/>
            <a:ext cx="2" cy="840296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7" name="Линия"/>
          <p:cNvSpPr/>
          <p:nvPr/>
        </p:nvSpPr>
        <p:spPr>
          <a:xfrm>
            <a:off x="1202612" y="-3080831"/>
            <a:ext cx="6738776" cy="1"/>
          </a:xfrm>
          <a:prstGeom prst="line">
            <a:avLst/>
          </a:prstGeom>
          <a:ln w="12700">
            <a:solidFill>
              <a:srgbClr val="62BFA8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8" name="TextBox 26"/>
          <p:cNvSpPr txBox="1"/>
          <p:nvPr/>
        </p:nvSpPr>
        <p:spPr>
          <a:xfrm>
            <a:off x="1857119" y="868260"/>
            <a:ext cx="1445087" cy="538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Голосовые помощники</a:t>
            </a:r>
          </a:p>
        </p:txBody>
      </p:sp>
      <p:sp>
        <p:nvSpPr>
          <p:cNvPr id="239" name="TextBox 26"/>
          <p:cNvSpPr txBox="1"/>
          <p:nvPr/>
        </p:nvSpPr>
        <p:spPr>
          <a:xfrm>
            <a:off x="1196456" y="2215425"/>
            <a:ext cx="1445088" cy="538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pPr>
            <a:r>
              <a:t>Поиск </a:t>
            </a:r>
            <a:br/>
            <a:r>
              <a:t>в интернете</a:t>
            </a:r>
          </a:p>
        </p:txBody>
      </p:sp>
      <p:sp>
        <p:nvSpPr>
          <p:cNvPr id="240" name="TextBox 26"/>
          <p:cNvSpPr txBox="1"/>
          <p:nvPr/>
        </p:nvSpPr>
        <p:spPr>
          <a:xfrm>
            <a:off x="5947626" y="868260"/>
            <a:ext cx="1445088" cy="538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Онлайн-переводчики </a:t>
            </a:r>
          </a:p>
        </p:txBody>
      </p:sp>
      <p:sp>
        <p:nvSpPr>
          <p:cNvPr id="241" name="TextBox 26"/>
          <p:cNvSpPr txBox="1"/>
          <p:nvPr/>
        </p:nvSpPr>
        <p:spPr>
          <a:xfrm>
            <a:off x="6374557" y="2215425"/>
            <a:ext cx="1445088" cy="538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Социальные сети</a:t>
            </a:r>
          </a:p>
        </p:txBody>
      </p:sp>
      <p:sp>
        <p:nvSpPr>
          <p:cNvPr id="242" name="TextBox 26"/>
          <p:cNvSpPr txBox="1"/>
          <p:nvPr/>
        </p:nvSpPr>
        <p:spPr>
          <a:xfrm>
            <a:off x="3088495" y="4409432"/>
            <a:ext cx="1445087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Навигаторы</a:t>
            </a:r>
          </a:p>
        </p:txBody>
      </p:sp>
      <p:sp>
        <p:nvSpPr>
          <p:cNvPr id="243" name="Линия"/>
          <p:cNvSpPr/>
          <p:nvPr/>
        </p:nvSpPr>
        <p:spPr>
          <a:xfrm flipH="1">
            <a:off x="2070382" y="-3083418"/>
            <a:ext cx="2" cy="1965087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4" name="Линия"/>
          <p:cNvSpPr/>
          <p:nvPr/>
        </p:nvSpPr>
        <p:spPr>
          <a:xfrm>
            <a:off x="7084400" y="-3083418"/>
            <a:ext cx="2" cy="1965087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5" name="Линия"/>
          <p:cNvSpPr/>
          <p:nvPr/>
        </p:nvSpPr>
        <p:spPr>
          <a:xfrm flipH="1">
            <a:off x="5409466" y="-3083418"/>
            <a:ext cx="2" cy="1965087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6" name="Линия"/>
          <p:cNvSpPr/>
          <p:nvPr/>
        </p:nvSpPr>
        <p:spPr>
          <a:xfrm flipH="1">
            <a:off x="3734532" y="-3083418"/>
            <a:ext cx="2" cy="1965087"/>
          </a:xfrm>
          <a:prstGeom prst="line">
            <a:avLst/>
          </a:prstGeom>
          <a:ln w="12700">
            <a:solidFill>
              <a:srgbClr val="62BFA8"/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7" name="TextBox 26"/>
          <p:cNvSpPr txBox="1"/>
          <p:nvPr/>
        </p:nvSpPr>
        <p:spPr>
          <a:xfrm>
            <a:off x="4737722" y="4433616"/>
            <a:ext cx="1445088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Видеоигры</a:t>
            </a:r>
          </a:p>
        </p:txBody>
      </p:sp>
      <p:sp>
        <p:nvSpPr>
          <p:cNvPr id="248" name="TextBox 26"/>
          <p:cNvSpPr txBox="1"/>
          <p:nvPr/>
        </p:nvSpPr>
        <p:spPr>
          <a:xfrm>
            <a:off x="3849456" y="463423"/>
            <a:ext cx="1445089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Медицина</a:t>
            </a:r>
          </a:p>
        </p:txBody>
      </p:sp>
      <p:sp>
        <p:nvSpPr>
          <p:cNvPr id="249" name="TextBox 26"/>
          <p:cNvSpPr txBox="1"/>
          <p:nvPr/>
        </p:nvSpPr>
        <p:spPr>
          <a:xfrm>
            <a:off x="1435446" y="3490464"/>
            <a:ext cx="1445088" cy="538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Банковское дело</a:t>
            </a:r>
          </a:p>
        </p:txBody>
      </p:sp>
      <p:sp>
        <p:nvSpPr>
          <p:cNvPr id="250" name="TextBox 26"/>
          <p:cNvSpPr txBox="1"/>
          <p:nvPr/>
        </p:nvSpPr>
        <p:spPr>
          <a:xfrm>
            <a:off x="6162387" y="3490464"/>
            <a:ext cx="1445088" cy="538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20000"/>
              </a:lnSpc>
              <a:defRPr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Интернет-магазины</a:t>
            </a:r>
          </a:p>
        </p:txBody>
      </p:sp>
      <p:sp>
        <p:nvSpPr>
          <p:cNvPr id="251" name="Кружок"/>
          <p:cNvSpPr/>
          <p:nvPr/>
        </p:nvSpPr>
        <p:spPr>
          <a:xfrm>
            <a:off x="3243653" y="1327858"/>
            <a:ext cx="2656695" cy="2656696"/>
          </a:xfrm>
          <a:prstGeom prst="ellipse">
            <a:avLst/>
          </a:prstGeom>
          <a:solidFill>
            <a:srgbClr val="FFFDF9"/>
          </a:solidFill>
          <a:ln w="25400">
            <a:solidFill>
              <a:srgbClr val="32C2A7"/>
            </a:solidFill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52" name="Основные  направления ИИ"/>
          <p:cNvSpPr txBox="1"/>
          <p:nvPr/>
        </p:nvSpPr>
        <p:spPr>
          <a:xfrm>
            <a:off x="3471159" y="2303780"/>
            <a:ext cx="2201681" cy="7048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lnSpc>
                <a:spcPct val="110000"/>
              </a:lnSpc>
              <a:defRPr sz="20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pPr>
            <a:r>
              <a:t>Основные </a:t>
            </a:r>
            <a:br/>
            <a:r>
              <a:t>направления ИИ</a:t>
            </a:r>
          </a:p>
        </p:txBody>
      </p:sp>
      <p:sp>
        <p:nvSpPr>
          <p:cNvPr id="253" name="Прямоугольник 41"/>
          <p:cNvSpPr/>
          <p:nvPr/>
        </p:nvSpPr>
        <p:spPr>
          <a:xfrm rot="2700000">
            <a:off x="3208028" y="1338168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4" name="Прямоугольник 41"/>
          <p:cNvSpPr/>
          <p:nvPr/>
        </p:nvSpPr>
        <p:spPr>
          <a:xfrm rot="2700000">
            <a:off x="4515548" y="817745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5" name="Прямоугольник 41"/>
          <p:cNvSpPr/>
          <p:nvPr/>
        </p:nvSpPr>
        <p:spPr>
          <a:xfrm rot="2700000">
            <a:off x="5826826" y="1338168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6" name="Прямоугольник 41"/>
          <p:cNvSpPr/>
          <p:nvPr/>
        </p:nvSpPr>
        <p:spPr>
          <a:xfrm rot="2700000">
            <a:off x="6283869" y="2439098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7" name="Прямоугольник 41"/>
          <p:cNvSpPr/>
          <p:nvPr/>
        </p:nvSpPr>
        <p:spPr>
          <a:xfrm rot="2700000">
            <a:off x="2744246" y="2439098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Прямоугольник 41"/>
          <p:cNvSpPr/>
          <p:nvPr/>
        </p:nvSpPr>
        <p:spPr>
          <a:xfrm rot="2700000">
            <a:off x="2983884" y="3605860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Прямоугольник 41"/>
          <p:cNvSpPr/>
          <p:nvPr/>
        </p:nvSpPr>
        <p:spPr>
          <a:xfrm rot="2700000">
            <a:off x="3754585" y="4211234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Прямоугольник 41"/>
          <p:cNvSpPr/>
          <p:nvPr/>
        </p:nvSpPr>
        <p:spPr>
          <a:xfrm rot="2700000">
            <a:off x="6040730" y="3605860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Прямоугольник 41"/>
          <p:cNvSpPr/>
          <p:nvPr/>
        </p:nvSpPr>
        <p:spPr>
          <a:xfrm rot="2700000">
            <a:off x="5353013" y="4211234"/>
            <a:ext cx="112906" cy="112906"/>
          </a:xfrm>
          <a:prstGeom prst="rect">
            <a:avLst/>
          </a:prstGeom>
          <a:solidFill>
            <a:srgbClr val="32C2A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 sz="8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2" name="Рисунок 2" descr="Рисунок 2"/>
          <p:cNvPicPr>
            <a:picLocks noChangeAspect="1"/>
          </p:cNvPicPr>
          <p:nvPr/>
        </p:nvPicPr>
        <p:blipFill>
          <a:blip r:embed="rId3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66" name="TextBox 26"/>
          <p:cNvSpPr txBox="1"/>
          <p:nvPr/>
        </p:nvSpPr>
        <p:spPr>
          <a:xfrm>
            <a:off x="938908" y="347806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rPr dirty="0" err="1"/>
              <a:t>Викторина</a:t>
            </a:r>
            <a:endParaRPr dirty="0"/>
          </a:p>
        </p:txBody>
      </p:sp>
      <p:pic>
        <p:nvPicPr>
          <p:cNvPr id="267" name="Рисунок 3" descr="Рисунок 3"/>
          <p:cNvPicPr>
            <a:picLocks noChangeAspect="1"/>
          </p:cNvPicPr>
          <p:nvPr/>
        </p:nvPicPr>
        <p:blipFill>
          <a:blip r:embed="rId3"/>
          <a:srcRect t="4754" r="4" b="4751"/>
          <a:stretch>
            <a:fillRect/>
          </a:stretch>
        </p:blipFill>
        <p:spPr>
          <a:xfrm>
            <a:off x="1282467" y="1014615"/>
            <a:ext cx="2755505" cy="3431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0"/>
                </a:lnTo>
                <a:cubicBezTo>
                  <a:pt x="0" y="20044"/>
                  <a:pt x="0" y="20431"/>
                  <a:pt x="134" y="20689"/>
                </a:cubicBezTo>
                <a:cubicBezTo>
                  <a:pt x="303" y="21060"/>
                  <a:pt x="667" y="21356"/>
                  <a:pt x="1130" y="21491"/>
                </a:cubicBezTo>
                <a:cubicBezTo>
                  <a:pt x="1451" y="21599"/>
                  <a:pt x="1932" y="21598"/>
                  <a:pt x="2735" y="21598"/>
                </a:cubicBezTo>
                <a:lnTo>
                  <a:pt x="18865" y="21598"/>
                </a:lnTo>
                <a:cubicBezTo>
                  <a:pt x="19668" y="21598"/>
                  <a:pt x="20149" y="21599"/>
                  <a:pt x="20470" y="21491"/>
                </a:cubicBezTo>
                <a:cubicBezTo>
                  <a:pt x="20933" y="21356"/>
                  <a:pt x="21297" y="21060"/>
                  <a:pt x="21466" y="20689"/>
                </a:cubicBezTo>
                <a:cubicBezTo>
                  <a:pt x="21600" y="20431"/>
                  <a:pt x="21600" y="20044"/>
                  <a:pt x="21600" y="19400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68" name="Рисунок 3" descr="Рисунок 3"/>
          <p:cNvPicPr>
            <a:picLocks noChangeAspect="1"/>
          </p:cNvPicPr>
          <p:nvPr/>
        </p:nvPicPr>
        <p:blipFill>
          <a:blip r:embed="rId4"/>
          <a:srcRect l="11665" r="11669"/>
          <a:stretch>
            <a:fillRect/>
          </a:stretch>
        </p:blipFill>
        <p:spPr>
          <a:xfrm>
            <a:off x="5106027" y="1014615"/>
            <a:ext cx="2755504" cy="3431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1"/>
                </a:lnTo>
                <a:cubicBezTo>
                  <a:pt x="0" y="20045"/>
                  <a:pt x="0" y="20432"/>
                  <a:pt x="134" y="20690"/>
                </a:cubicBezTo>
                <a:cubicBezTo>
                  <a:pt x="303" y="21061"/>
                  <a:pt x="667" y="21354"/>
                  <a:pt x="1130" y="21489"/>
                </a:cubicBezTo>
                <a:cubicBezTo>
                  <a:pt x="1451" y="21597"/>
                  <a:pt x="1932" y="21599"/>
                  <a:pt x="2735" y="21599"/>
                </a:cubicBezTo>
                <a:lnTo>
                  <a:pt x="18865" y="21599"/>
                </a:lnTo>
                <a:cubicBezTo>
                  <a:pt x="19668" y="21599"/>
                  <a:pt x="20149" y="21597"/>
                  <a:pt x="20470" y="21489"/>
                </a:cubicBezTo>
                <a:cubicBezTo>
                  <a:pt x="20933" y="21354"/>
                  <a:pt x="21297" y="21061"/>
                  <a:pt x="21466" y="20690"/>
                </a:cubicBezTo>
                <a:cubicBezTo>
                  <a:pt x="21600" y="20432"/>
                  <a:pt x="21600" y="20045"/>
                  <a:pt x="21600" y="19401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69" name="Рисунок 2" descr="Рисунок 2"/>
          <p:cNvPicPr>
            <a:picLocks noChangeAspect="1"/>
          </p:cNvPicPr>
          <p:nvPr/>
        </p:nvPicPr>
        <p:blipFill>
          <a:blip r:embed="rId5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Изображение" descr="Изображение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700079-4AF1-024C-B6FF-F4F34AC69F21}"/>
              </a:ext>
            </a:extLst>
          </p:cNvPr>
          <p:cNvSpPr txBox="1"/>
          <p:nvPr/>
        </p:nvSpPr>
        <p:spPr>
          <a:xfrm>
            <a:off x="932865" y="4513838"/>
            <a:ext cx="7266184" cy="447811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</a:defRPr>
            </a:lvl1pPr>
          </a:lstStyle>
          <a:p>
            <a:r>
              <a:rPr lang="ru-RU" dirty="0"/>
              <a:t>ИИ или человек?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66" name="TextBox 26"/>
          <p:cNvSpPr txBox="1"/>
          <p:nvPr/>
        </p:nvSpPr>
        <p:spPr>
          <a:xfrm>
            <a:off x="938908" y="347806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rPr dirty="0" err="1"/>
              <a:t>Викторина</a:t>
            </a:r>
            <a:endParaRPr dirty="0"/>
          </a:p>
        </p:txBody>
      </p:sp>
      <p:pic>
        <p:nvPicPr>
          <p:cNvPr id="267" name="Рисунок 3" descr="Рисунок 3"/>
          <p:cNvPicPr>
            <a:picLocks noChangeAspect="1"/>
          </p:cNvPicPr>
          <p:nvPr/>
        </p:nvPicPr>
        <p:blipFill>
          <a:blip r:embed="rId3"/>
          <a:srcRect t="4754" r="4" b="4751"/>
          <a:stretch>
            <a:fillRect/>
          </a:stretch>
        </p:blipFill>
        <p:spPr>
          <a:xfrm>
            <a:off x="1282467" y="1014615"/>
            <a:ext cx="2755505" cy="3431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0"/>
                </a:lnTo>
                <a:cubicBezTo>
                  <a:pt x="0" y="20044"/>
                  <a:pt x="0" y="20431"/>
                  <a:pt x="134" y="20689"/>
                </a:cubicBezTo>
                <a:cubicBezTo>
                  <a:pt x="303" y="21060"/>
                  <a:pt x="667" y="21356"/>
                  <a:pt x="1130" y="21491"/>
                </a:cubicBezTo>
                <a:cubicBezTo>
                  <a:pt x="1451" y="21599"/>
                  <a:pt x="1932" y="21598"/>
                  <a:pt x="2735" y="21598"/>
                </a:cubicBezTo>
                <a:lnTo>
                  <a:pt x="18865" y="21598"/>
                </a:lnTo>
                <a:cubicBezTo>
                  <a:pt x="19668" y="21598"/>
                  <a:pt x="20149" y="21599"/>
                  <a:pt x="20470" y="21491"/>
                </a:cubicBezTo>
                <a:cubicBezTo>
                  <a:pt x="20933" y="21356"/>
                  <a:pt x="21297" y="21060"/>
                  <a:pt x="21466" y="20689"/>
                </a:cubicBezTo>
                <a:cubicBezTo>
                  <a:pt x="21600" y="20431"/>
                  <a:pt x="21600" y="20044"/>
                  <a:pt x="21600" y="19400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68" name="Рисунок 3" descr="Рисунок 3"/>
          <p:cNvPicPr>
            <a:picLocks noChangeAspect="1"/>
          </p:cNvPicPr>
          <p:nvPr/>
        </p:nvPicPr>
        <p:blipFill>
          <a:blip r:embed="rId4"/>
          <a:srcRect l="11665" r="11669"/>
          <a:stretch>
            <a:fillRect/>
          </a:stretch>
        </p:blipFill>
        <p:spPr>
          <a:xfrm>
            <a:off x="5106027" y="1014615"/>
            <a:ext cx="2755504" cy="3431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1"/>
                </a:lnTo>
                <a:cubicBezTo>
                  <a:pt x="0" y="20045"/>
                  <a:pt x="0" y="20432"/>
                  <a:pt x="134" y="20690"/>
                </a:cubicBezTo>
                <a:cubicBezTo>
                  <a:pt x="303" y="21061"/>
                  <a:pt x="667" y="21354"/>
                  <a:pt x="1130" y="21489"/>
                </a:cubicBezTo>
                <a:cubicBezTo>
                  <a:pt x="1451" y="21597"/>
                  <a:pt x="1932" y="21599"/>
                  <a:pt x="2735" y="21599"/>
                </a:cubicBezTo>
                <a:lnTo>
                  <a:pt x="18865" y="21599"/>
                </a:lnTo>
                <a:cubicBezTo>
                  <a:pt x="19668" y="21599"/>
                  <a:pt x="20149" y="21597"/>
                  <a:pt x="20470" y="21489"/>
                </a:cubicBezTo>
                <a:cubicBezTo>
                  <a:pt x="20933" y="21354"/>
                  <a:pt x="21297" y="21061"/>
                  <a:pt x="21466" y="20690"/>
                </a:cubicBezTo>
                <a:cubicBezTo>
                  <a:pt x="21600" y="20432"/>
                  <a:pt x="21600" y="20045"/>
                  <a:pt x="21600" y="19401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69" name="Рисунок 2" descr="Рисунок 2"/>
          <p:cNvPicPr>
            <a:picLocks noChangeAspect="1"/>
          </p:cNvPicPr>
          <p:nvPr/>
        </p:nvPicPr>
        <p:blipFill>
          <a:blip r:embed="rId5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0" name="Изображение" descr="Изображение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700079-4AF1-024C-B6FF-F4F34AC69F21}"/>
              </a:ext>
            </a:extLst>
          </p:cNvPr>
          <p:cNvSpPr txBox="1"/>
          <p:nvPr/>
        </p:nvSpPr>
        <p:spPr>
          <a:xfrm>
            <a:off x="5672556" y="565931"/>
            <a:ext cx="1622445" cy="447811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</a:defRPr>
            </a:lvl1pPr>
          </a:lstStyle>
          <a:p>
            <a:r>
              <a:rPr lang="ru-RU" dirty="0"/>
              <a:t>ИИ</a:t>
            </a:r>
          </a:p>
        </p:txBody>
      </p:sp>
    </p:spTree>
    <p:extLst>
      <p:ext uri="{BB962C8B-B14F-4D97-AF65-F5344CB8AC3E}">
        <p14:creationId xmlns:p14="http://schemas.microsoft.com/office/powerpoint/2010/main" val="86540887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Рисунок 7" descr="Рисунок 7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2" r="23159" b="739"/>
          <a:stretch>
            <a:fillRect/>
          </a:stretch>
        </p:blipFill>
        <p:spPr>
          <a:xfrm>
            <a:off x="8111818" y="4406480"/>
            <a:ext cx="1032184" cy="1110339"/>
          </a:xfrm>
          <a:prstGeom prst="rect">
            <a:avLst/>
          </a:prstGeom>
        </p:spPr>
      </p:pic>
      <p:sp>
        <p:nvSpPr>
          <p:cNvPr id="273" name="TextBox 26"/>
          <p:cNvSpPr txBox="1"/>
          <p:nvPr/>
        </p:nvSpPr>
        <p:spPr>
          <a:xfrm>
            <a:off x="938908" y="347804"/>
            <a:ext cx="7266184" cy="408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  <a:sym typeface="SB Sans Display Semibold"/>
              </a:defRPr>
            </a:lvl1pPr>
          </a:lstStyle>
          <a:p>
            <a:r>
              <a:t>Викторина</a:t>
            </a:r>
          </a:p>
        </p:txBody>
      </p:sp>
      <p:pic>
        <p:nvPicPr>
          <p:cNvPr id="274" name="Рисунок 3" descr="Рисунок 3"/>
          <p:cNvPicPr>
            <a:picLocks noChangeAspect="1"/>
          </p:cNvPicPr>
          <p:nvPr/>
        </p:nvPicPr>
        <p:blipFill>
          <a:blip r:embed="rId3"/>
          <a:srcRect l="11131" r="1756"/>
          <a:stretch>
            <a:fillRect/>
          </a:stretch>
        </p:blipFill>
        <p:spPr>
          <a:xfrm>
            <a:off x="1282467" y="1014615"/>
            <a:ext cx="2755504" cy="3431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1"/>
                </a:lnTo>
                <a:cubicBezTo>
                  <a:pt x="0" y="20045"/>
                  <a:pt x="0" y="20432"/>
                  <a:pt x="134" y="20690"/>
                </a:cubicBezTo>
                <a:cubicBezTo>
                  <a:pt x="303" y="21061"/>
                  <a:pt x="667" y="21354"/>
                  <a:pt x="1130" y="21489"/>
                </a:cubicBezTo>
                <a:cubicBezTo>
                  <a:pt x="1451" y="21597"/>
                  <a:pt x="1932" y="21599"/>
                  <a:pt x="2735" y="21599"/>
                </a:cubicBezTo>
                <a:lnTo>
                  <a:pt x="18865" y="21599"/>
                </a:lnTo>
                <a:cubicBezTo>
                  <a:pt x="19668" y="21599"/>
                  <a:pt x="20149" y="21597"/>
                  <a:pt x="20470" y="21489"/>
                </a:cubicBezTo>
                <a:cubicBezTo>
                  <a:pt x="20933" y="21354"/>
                  <a:pt x="21297" y="21061"/>
                  <a:pt x="21466" y="20690"/>
                </a:cubicBezTo>
                <a:cubicBezTo>
                  <a:pt x="21600" y="20432"/>
                  <a:pt x="21600" y="20045"/>
                  <a:pt x="21600" y="19401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75" name="Рисунок 3" descr="Рисунок 3"/>
          <p:cNvPicPr>
            <a:picLocks noChangeAspect="1"/>
          </p:cNvPicPr>
          <p:nvPr/>
        </p:nvPicPr>
        <p:blipFill>
          <a:blip r:embed="rId4"/>
          <a:srcRect r="4" b="16972"/>
          <a:stretch>
            <a:fillRect/>
          </a:stretch>
        </p:blipFill>
        <p:spPr>
          <a:xfrm>
            <a:off x="5106027" y="1014614"/>
            <a:ext cx="2755504" cy="3431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2735" y="0"/>
                </a:moveTo>
                <a:cubicBezTo>
                  <a:pt x="1932" y="0"/>
                  <a:pt x="1451" y="-1"/>
                  <a:pt x="1130" y="107"/>
                </a:cubicBezTo>
                <a:cubicBezTo>
                  <a:pt x="667" y="242"/>
                  <a:pt x="303" y="534"/>
                  <a:pt x="134" y="906"/>
                </a:cubicBezTo>
                <a:cubicBezTo>
                  <a:pt x="0" y="1164"/>
                  <a:pt x="0" y="1550"/>
                  <a:pt x="0" y="2195"/>
                </a:cubicBezTo>
                <a:lnTo>
                  <a:pt x="0" y="19400"/>
                </a:lnTo>
                <a:cubicBezTo>
                  <a:pt x="0" y="20044"/>
                  <a:pt x="0" y="20431"/>
                  <a:pt x="134" y="20689"/>
                </a:cubicBezTo>
                <a:cubicBezTo>
                  <a:pt x="303" y="21060"/>
                  <a:pt x="667" y="21356"/>
                  <a:pt x="1130" y="21491"/>
                </a:cubicBezTo>
                <a:cubicBezTo>
                  <a:pt x="1451" y="21599"/>
                  <a:pt x="1932" y="21598"/>
                  <a:pt x="2735" y="21598"/>
                </a:cubicBezTo>
                <a:lnTo>
                  <a:pt x="18865" y="21598"/>
                </a:lnTo>
                <a:cubicBezTo>
                  <a:pt x="19668" y="21598"/>
                  <a:pt x="20149" y="21599"/>
                  <a:pt x="20470" y="21491"/>
                </a:cubicBezTo>
                <a:cubicBezTo>
                  <a:pt x="20933" y="21356"/>
                  <a:pt x="21297" y="21060"/>
                  <a:pt x="21466" y="20689"/>
                </a:cubicBezTo>
                <a:cubicBezTo>
                  <a:pt x="21600" y="20431"/>
                  <a:pt x="21600" y="20044"/>
                  <a:pt x="21600" y="19400"/>
                </a:cubicBezTo>
                <a:lnTo>
                  <a:pt x="21600" y="2195"/>
                </a:lnTo>
                <a:cubicBezTo>
                  <a:pt x="21600" y="1550"/>
                  <a:pt x="21600" y="1164"/>
                  <a:pt x="21466" y="906"/>
                </a:cubicBezTo>
                <a:cubicBezTo>
                  <a:pt x="21297" y="534"/>
                  <a:pt x="20933" y="242"/>
                  <a:pt x="20470" y="107"/>
                </a:cubicBezTo>
                <a:cubicBezTo>
                  <a:pt x="20149" y="-1"/>
                  <a:pt x="19668" y="0"/>
                  <a:pt x="18865" y="0"/>
                </a:cubicBezTo>
                <a:lnTo>
                  <a:pt x="2735" y="0"/>
                </a:lnTo>
                <a:close/>
              </a:path>
            </a:pathLst>
          </a:custGeom>
          <a:ln w="25400">
            <a:solidFill>
              <a:srgbClr val="32C2A7"/>
            </a:solidFill>
          </a:ln>
        </p:spPr>
      </p:pic>
      <p:pic>
        <p:nvPicPr>
          <p:cNvPr id="276" name="Рисунок 2" descr="Рисунок 2"/>
          <p:cNvPicPr>
            <a:picLocks noChangeAspect="1"/>
          </p:cNvPicPr>
          <p:nvPr/>
        </p:nvPicPr>
        <p:blipFill>
          <a:blip r:embed="rId5"/>
          <a:srcRect l="44782"/>
          <a:stretch>
            <a:fillRect/>
          </a:stretch>
        </p:blipFill>
        <p:spPr>
          <a:xfrm>
            <a:off x="898773" y="4704264"/>
            <a:ext cx="747439" cy="2280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Изображение" descr="Изображение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200" y="4609306"/>
            <a:ext cx="739665" cy="42164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0AD80E-FADD-8246-9A03-021A82F28455}"/>
              </a:ext>
            </a:extLst>
          </p:cNvPr>
          <p:cNvSpPr txBox="1"/>
          <p:nvPr/>
        </p:nvSpPr>
        <p:spPr>
          <a:xfrm>
            <a:off x="932865" y="4513838"/>
            <a:ext cx="7266184" cy="447811"/>
          </a:xfrm>
          <a:prstGeom prst="rect">
            <a:avLst/>
          </a:prstGeom>
          <a:ln w="12700">
            <a:miter lim="400000"/>
          </a:ln>
        </p:spPr>
        <p:txBody>
          <a:bodyPr wrap="square" lIns="45718" tIns="45718" rIns="45718" bIns="45718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ctr">
              <a:lnSpc>
                <a:spcPct val="110000"/>
              </a:lnSpc>
              <a:defRPr sz="2100">
                <a:solidFill>
                  <a:srgbClr val="1C4F5F"/>
                </a:solidFill>
                <a:latin typeface="SB Sans Display Semibold"/>
                <a:ea typeface="SB Sans Display Semibold"/>
                <a:cs typeface="SB Sans Display Semibold"/>
              </a:defRPr>
            </a:lvl1pPr>
          </a:lstStyle>
          <a:p>
            <a:r>
              <a:rPr lang="ru-RU" dirty="0"/>
              <a:t>ИИ или человек?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DF9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Helvetica"/>
        <a:ea typeface="Helvetica"/>
        <a:cs typeface="Helvetica"/>
      </a:majorFont>
      <a:minorFont>
        <a:latin typeface="Proxima Nova"/>
        <a:ea typeface="Proxima Nova"/>
        <a:cs typeface="Proxima Nov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DF9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00FF"/>
      </a:hlink>
      <a:folHlink>
        <a:srgbClr val="FF00FF"/>
      </a:folHlink>
    </a:clrScheme>
    <a:fontScheme name="Simple Light">
      <a:majorFont>
        <a:latin typeface="Helvetica"/>
        <a:ea typeface="Helvetica"/>
        <a:cs typeface="Helvetica"/>
      </a:majorFont>
      <a:minorFont>
        <a:latin typeface="Proxima Nova"/>
        <a:ea typeface="Proxima Nova"/>
        <a:cs typeface="Proxima Nova"/>
      </a:minorFont>
    </a:fontScheme>
    <a:fmtScheme name="Simple 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DF9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597</Words>
  <Application>Microsoft Macintosh PowerPoint</Application>
  <PresentationFormat>Экран (16:9)</PresentationFormat>
  <Paragraphs>98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Arial</vt:lpstr>
      <vt:lpstr>Calibri</vt:lpstr>
      <vt:lpstr>Helvetica Neue</vt:lpstr>
      <vt:lpstr>Proxima Nova</vt:lpstr>
      <vt:lpstr>Proxima Nova Rg</vt:lpstr>
      <vt:lpstr>SB Sans Display</vt:lpstr>
      <vt:lpstr>SB Sans Display Light</vt:lpstr>
      <vt:lpstr>SB Sans Display Semibold</vt:lpstr>
      <vt:lpstr>Simple Light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Отличная работа!  Будущее технологий —  в ваших руках.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Штабина Алена Викторовна</cp:lastModifiedBy>
  <cp:revision>12</cp:revision>
  <dcterms:modified xsi:type="dcterms:W3CDTF">2025-03-06T13:26:36Z</dcterms:modified>
</cp:coreProperties>
</file>