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</p:sldIdLst>
  <p:sldSz cy="5143500" cx="9144000"/>
  <p:notesSz cx="6858000" cy="9144000"/>
  <p:embeddedFontLst>
    <p:embeddedFont>
      <p:font typeface="Play"/>
      <p:regular r:id="rId45"/>
      <p:bold r:id="rId46"/>
    </p:embeddedFont>
    <p:embeddedFont>
      <p:font typeface="Proxima Nova"/>
      <p:regular r:id="rId47"/>
      <p:bold r:id="rId48"/>
      <p:italic r:id="rId49"/>
      <p:boldItalic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1" roundtripDataSignature="AMtx7mhUUEzM5OhkQcLAlYj8ymqQeUgvg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Alya Olarati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font" Target="fonts/Play-bold.fntdata"/><Relationship Id="rId45" Type="http://schemas.openxmlformats.org/officeDocument/2006/relationships/font" Target="fonts/Play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ProximaNova-bold.fntdata"/><Relationship Id="rId47" Type="http://schemas.openxmlformats.org/officeDocument/2006/relationships/font" Target="fonts/ProximaNova-regular.fntdata"/><Relationship Id="rId49" Type="http://schemas.openxmlformats.org/officeDocument/2006/relationships/font" Target="fonts/ProximaNova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customschemas.google.com/relationships/presentationmetadata" Target="metadata"/><Relationship Id="rId50" Type="http://schemas.openxmlformats.org/officeDocument/2006/relationships/font" Target="fonts/ProximaNova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5-03-06T12:15:52.629">
    <p:pos x="2952" y="879"/>
    <p:text>Вроде яркие акценты тоже подходят. Давайте заменим их на что-нибудь?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fa4w1Ug"/>
      </p:ext>
    </p:extLs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Play"/>
                <a:ea typeface="Play"/>
                <a:cs typeface="Play"/>
                <a:sym typeface="Play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Play"/>
                <a:ea typeface="Play"/>
                <a:cs typeface="Play"/>
                <a:sym typeface="Play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Play"/>
                <a:ea typeface="Play"/>
                <a:cs typeface="Play"/>
                <a:sym typeface="Play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Play"/>
                <a:ea typeface="Play"/>
                <a:cs typeface="Play"/>
                <a:sym typeface="Play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Play"/>
                <a:ea typeface="Play"/>
                <a:cs typeface="Play"/>
                <a:sym typeface="Play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Play"/>
                <a:ea typeface="Play"/>
                <a:cs typeface="Play"/>
                <a:sym typeface="Play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Play"/>
                <a:ea typeface="Play"/>
                <a:cs typeface="Play"/>
                <a:sym typeface="Play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Play"/>
                <a:ea typeface="Play"/>
                <a:cs typeface="Play"/>
                <a:sym typeface="Play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Play"/>
                <a:ea typeface="Play"/>
                <a:cs typeface="Play"/>
                <a:sym typeface="Play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6" name="Google Shape;566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4" name="Google Shape;584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9" name="Google Shape;599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9" name="Google Shape;609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7" name="Google Shape;617;p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4" name="Google Shape;654;p3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1" name="Google Shape;681;p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3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2" name="Google Shape;702;p3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p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p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0" name="Google Shape;720;p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5" name="Google Shape;175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8" name="Google Shape;188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1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1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ложка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5" id="10" name="Google Shape;10;p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23927" y="-397516"/>
            <a:ext cx="1930305" cy="16766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6" id="11" name="Google Shape;11;p41"/>
          <p:cNvPicPr preferRelativeResize="0"/>
          <p:nvPr/>
        </p:nvPicPr>
        <p:blipFill rotWithShape="1">
          <a:blip r:embed="rId3">
            <a:alphaModFix/>
          </a:blip>
          <a:srcRect b="28194" l="0" r="26945" t="0"/>
          <a:stretch/>
        </p:blipFill>
        <p:spPr>
          <a:xfrm>
            <a:off x="5400592" y="2076781"/>
            <a:ext cx="3743408" cy="306672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41"/>
          <p:cNvSpPr txBox="1"/>
          <p:nvPr>
            <p:ph type="title"/>
          </p:nvPr>
        </p:nvSpPr>
        <p:spPr>
          <a:xfrm>
            <a:off x="453973" y="965621"/>
            <a:ext cx="5629739" cy="268793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Play"/>
              <a:buNone/>
              <a:defRPr sz="31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3" name="Google Shape;13;p41"/>
          <p:cNvSpPr txBox="1"/>
          <p:nvPr>
            <p:ph idx="1" type="body"/>
          </p:nvPr>
        </p:nvSpPr>
        <p:spPr>
          <a:xfrm>
            <a:off x="451668" y="3740508"/>
            <a:ext cx="5629739" cy="9398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Play"/>
              <a:buNone/>
              <a:defRPr sz="1300">
                <a:solidFill>
                  <a:schemeClr val="accent3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Play"/>
              <a:buNone/>
              <a:defRPr sz="1300">
                <a:solidFill>
                  <a:schemeClr val="accent3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Play"/>
              <a:buNone/>
              <a:defRPr sz="1300">
                <a:solidFill>
                  <a:schemeClr val="accent3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Play"/>
              <a:buNone/>
              <a:defRPr sz="1300">
                <a:solidFill>
                  <a:schemeClr val="accent3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Play"/>
              <a:buNone/>
              <a:defRPr sz="1300">
                <a:solidFill>
                  <a:schemeClr val="accent3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" name="Google Shape;14;p41"/>
          <p:cNvSpPr/>
          <p:nvPr>
            <p:ph idx="2" type="pic"/>
          </p:nvPr>
        </p:nvSpPr>
        <p:spPr>
          <a:xfrm>
            <a:off x="5740508" y="396012"/>
            <a:ext cx="3076868" cy="518387"/>
          </a:xfrm>
          <a:prstGeom prst="rect">
            <a:avLst/>
          </a:prstGeom>
          <a:noFill/>
          <a:ln>
            <a:noFill/>
          </a:ln>
        </p:spPr>
      </p:sp>
      <p:sp>
        <p:nvSpPr>
          <p:cNvPr id="15" name="Google Shape;15;p41"/>
          <p:cNvSpPr/>
          <p:nvPr>
            <p:ph idx="3" type="pic"/>
          </p:nvPr>
        </p:nvSpPr>
        <p:spPr>
          <a:xfrm>
            <a:off x="5508556" y="169112"/>
            <a:ext cx="1705466" cy="972188"/>
          </a:xfrm>
          <a:prstGeom prst="rect">
            <a:avLst/>
          </a:prstGeom>
          <a:noFill/>
          <a:ln>
            <a:noFill/>
          </a:ln>
        </p:spPr>
      </p:sp>
      <p:sp>
        <p:nvSpPr>
          <p:cNvPr id="16" name="Google Shape;16;p41"/>
          <p:cNvSpPr txBox="1"/>
          <p:nvPr>
            <p:ph idx="12" type="sldNum"/>
          </p:nvPr>
        </p:nvSpPr>
        <p:spPr>
          <a:xfrm>
            <a:off x="6225571" y="4599638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_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0"/>
          <p:cNvSpPr txBox="1"/>
          <p:nvPr>
            <p:ph hasCustomPrompt="1" type="title"/>
          </p:nvPr>
        </p:nvSpPr>
        <p:spPr>
          <a:xfrm>
            <a:off x="311698" y="1106125"/>
            <a:ext cx="8520603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Play"/>
              <a:buNone/>
              <a:defRPr sz="1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r>
              <a:t>xx%</a:t>
            </a:r>
          </a:p>
        </p:txBody>
      </p:sp>
      <p:sp>
        <p:nvSpPr>
          <p:cNvPr id="62" name="Google Shape;62;p50"/>
          <p:cNvSpPr txBox="1"/>
          <p:nvPr>
            <p:ph idx="1" type="body"/>
          </p:nvPr>
        </p:nvSpPr>
        <p:spPr>
          <a:xfrm>
            <a:off x="311698" y="3152225"/>
            <a:ext cx="8520603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175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3" name="Google Shape;63;p50"/>
          <p:cNvSpPr txBox="1"/>
          <p:nvPr>
            <p:ph idx="12" type="sldNum"/>
          </p:nvPr>
        </p:nvSpPr>
        <p:spPr>
          <a:xfrm>
            <a:off x="8693529" y="4692392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body">
  <p:cSld name="1_Title and 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51"/>
          <p:cNvSpPr txBox="1"/>
          <p:nvPr>
            <p:ph type="title"/>
          </p:nvPr>
        </p:nvSpPr>
        <p:spPr>
          <a:xfrm>
            <a:off x="311698" y="445025"/>
            <a:ext cx="8520603" cy="5727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6" name="Google Shape;66;p51"/>
          <p:cNvSpPr txBox="1"/>
          <p:nvPr>
            <p:ph idx="1" type="body"/>
          </p:nvPr>
        </p:nvSpPr>
        <p:spPr>
          <a:xfrm>
            <a:off x="311698" y="1152475"/>
            <a:ext cx="8520603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7" name="Google Shape;67;p51"/>
          <p:cNvSpPr txBox="1"/>
          <p:nvPr>
            <p:ph idx="12" type="sldNum"/>
          </p:nvPr>
        </p:nvSpPr>
        <p:spPr>
          <a:xfrm>
            <a:off x="8693529" y="4692392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азделитель">
  <p:cSld name="Разделитель 2">
    <p:bg>
      <p:bgPr>
        <a:solidFill>
          <a:schemeClr val="accen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3" id="69" name="Google Shape;69;p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10800000">
            <a:off x="-23044" y="-25226"/>
            <a:ext cx="9207370" cy="5210207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52"/>
          <p:cNvSpPr txBox="1"/>
          <p:nvPr>
            <p:ph type="title"/>
          </p:nvPr>
        </p:nvSpPr>
        <p:spPr>
          <a:xfrm>
            <a:off x="450502" y="974774"/>
            <a:ext cx="5363590" cy="16638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lay"/>
              <a:buNone/>
              <a:defRPr sz="2600" cap="none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71" name="Google Shape;71;p52"/>
          <p:cNvSpPr txBox="1"/>
          <p:nvPr>
            <p:ph idx="1" type="body"/>
          </p:nvPr>
        </p:nvSpPr>
        <p:spPr>
          <a:xfrm>
            <a:off x="450505" y="2778690"/>
            <a:ext cx="5363587" cy="2133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descr="Рисунок 1" id="72" name="Google Shape;72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40016" y="3717032"/>
            <a:ext cx="2803986" cy="1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52"/>
          <p:cNvSpPr txBox="1"/>
          <p:nvPr>
            <p:ph idx="12" type="sldNum"/>
          </p:nvPr>
        </p:nvSpPr>
        <p:spPr>
          <a:xfrm>
            <a:off x="6225571" y="4599638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>
  <p:cSld name="Пустой">
    <p:bg>
      <p:bgPr>
        <a:solidFill>
          <a:srgbClr val="FFFFFF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3"/>
          <p:cNvSpPr txBox="1"/>
          <p:nvPr>
            <p:ph idx="12" type="sldNum"/>
          </p:nvPr>
        </p:nvSpPr>
        <p:spPr>
          <a:xfrm>
            <a:off x="4504632" y="4918849"/>
            <a:ext cx="130049" cy="127001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lay"/>
              <a:buNone/>
              <a:defRPr sz="600">
                <a:solidFill>
                  <a:srgbClr val="000000"/>
                </a:solidFill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lay"/>
              <a:buNone/>
              <a:defRPr sz="600">
                <a:solidFill>
                  <a:srgbClr val="000000"/>
                </a:solidFill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lay"/>
              <a:buNone/>
              <a:defRPr sz="600">
                <a:solidFill>
                  <a:srgbClr val="000000"/>
                </a:solidFill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lay"/>
              <a:buNone/>
              <a:defRPr sz="600">
                <a:solidFill>
                  <a:srgbClr val="000000"/>
                </a:solidFill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lay"/>
              <a:buNone/>
              <a:defRPr sz="600">
                <a:solidFill>
                  <a:srgbClr val="000000"/>
                </a:solidFill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lay"/>
              <a:buNone/>
              <a:defRPr sz="600">
                <a:solidFill>
                  <a:srgbClr val="000000"/>
                </a:solidFill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lay"/>
              <a:buNone/>
              <a:defRPr sz="600">
                <a:solidFill>
                  <a:srgbClr val="000000"/>
                </a:solidFill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lay"/>
              <a:buNone/>
              <a:defRPr sz="600">
                <a:solidFill>
                  <a:srgbClr val="000000"/>
                </a:solidFill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Play"/>
              <a:buNone/>
              <a:defRPr sz="600">
                <a:solidFill>
                  <a:srgbClr val="0000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u="none" cap="none" strike="noStrike"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Заголовок и объект">
  <p:cSld name="1_Заголовок и объект">
    <p:bg>
      <p:bgPr>
        <a:solidFill>
          <a:srgbClr val="FFFFFF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4"/>
          <p:cNvSpPr txBox="1"/>
          <p:nvPr>
            <p:ph type="title"/>
          </p:nvPr>
        </p:nvSpPr>
        <p:spPr>
          <a:xfrm>
            <a:off x="628648" y="273842"/>
            <a:ext cx="7886702" cy="9941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Play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78" name="Google Shape;78;p54"/>
          <p:cNvSpPr txBox="1"/>
          <p:nvPr>
            <p:ph idx="1" type="body"/>
          </p:nvPr>
        </p:nvSpPr>
        <p:spPr>
          <a:xfrm>
            <a:off x="628648" y="1369217"/>
            <a:ext cx="7886702" cy="3263506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3937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  <a:defRPr sz="2600"/>
            </a:lvl1pPr>
            <a:lvl2pPr indent="-3937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  <a:defRPr sz="2600"/>
            </a:lvl2pPr>
            <a:lvl3pPr indent="-3937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  <a:defRPr sz="2600"/>
            </a:lvl3pPr>
            <a:lvl4pPr indent="-3937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  <a:defRPr sz="2600"/>
            </a:lvl4pPr>
            <a:lvl5pPr indent="-3937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600"/>
              <a:buChar char="•"/>
              <a:defRPr sz="2600"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9" name="Google Shape;79;p54"/>
          <p:cNvSpPr txBox="1"/>
          <p:nvPr>
            <p:ph idx="12" type="sldNum"/>
          </p:nvPr>
        </p:nvSpPr>
        <p:spPr>
          <a:xfrm>
            <a:off x="8292379" y="4788636"/>
            <a:ext cx="222971" cy="231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u="none" cap="none" strike="noStrike"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 type="obj">
  <p:cSld name="OBJECT">
    <p:bg>
      <p:bgPr>
        <a:solidFill>
          <a:srgbClr val="FFFFFF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55"/>
          <p:cNvSpPr txBox="1"/>
          <p:nvPr>
            <p:ph type="title"/>
          </p:nvPr>
        </p:nvSpPr>
        <p:spPr>
          <a:xfrm>
            <a:off x="628648" y="273842"/>
            <a:ext cx="7886702" cy="9941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Play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2" name="Google Shape;82;p55"/>
          <p:cNvSpPr txBox="1"/>
          <p:nvPr>
            <p:ph idx="1" type="body"/>
          </p:nvPr>
        </p:nvSpPr>
        <p:spPr>
          <a:xfrm>
            <a:off x="628648" y="1369217"/>
            <a:ext cx="7886702" cy="3263506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393700" lvl="0" marL="4572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600"/>
              <a:buChar char="•"/>
              <a:defRPr sz="2600"/>
            </a:lvl1pPr>
            <a:lvl2pPr indent="-393700" lvl="1" marL="9144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600"/>
              <a:buChar char="•"/>
              <a:defRPr sz="2600"/>
            </a:lvl2pPr>
            <a:lvl3pPr indent="-393700" lvl="2" marL="1371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600"/>
              <a:buChar char="•"/>
              <a:defRPr sz="2600"/>
            </a:lvl3pPr>
            <a:lvl4pPr indent="-393700" lvl="3" marL="18288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600"/>
              <a:buChar char="•"/>
              <a:defRPr sz="2600"/>
            </a:lvl4pPr>
            <a:lvl5pPr indent="-393700" lvl="4" marL="2286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600"/>
              <a:buChar char="•"/>
              <a:defRPr sz="2600"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3" name="Google Shape;83;p55"/>
          <p:cNvSpPr txBox="1"/>
          <p:nvPr>
            <p:ph idx="12" type="sldNum"/>
          </p:nvPr>
        </p:nvSpPr>
        <p:spPr>
          <a:xfrm>
            <a:off x="8292379" y="4788636"/>
            <a:ext cx="222971" cy="231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u="none" cap="none" strike="noStrike"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bg>
      <p:bgPr>
        <a:solidFill>
          <a:srgbClr val="FFFFFF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56"/>
          <p:cNvSpPr txBox="1"/>
          <p:nvPr>
            <p:ph type="title"/>
          </p:nvPr>
        </p:nvSpPr>
        <p:spPr>
          <a:xfrm>
            <a:off x="1142999" y="841771"/>
            <a:ext cx="6858001" cy="1790701"/>
          </a:xfrm>
          <a:prstGeom prst="rect">
            <a:avLst/>
          </a:prstGeom>
          <a:noFill/>
          <a:ln>
            <a:noFill/>
          </a:ln>
        </p:spPr>
        <p:txBody>
          <a:bodyPr anchorCtr="0" anchor="b" bIns="45675" lIns="45675" spcFirstLastPara="1" rIns="45675" wrap="square" tIns="456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6" name="Google Shape;86;p56"/>
          <p:cNvSpPr txBox="1"/>
          <p:nvPr>
            <p:ph idx="1" type="body"/>
          </p:nvPr>
        </p:nvSpPr>
        <p:spPr>
          <a:xfrm>
            <a:off x="1142999" y="2701526"/>
            <a:ext cx="6858001" cy="124182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1pPr>
            <a:lvl2pPr indent="-228600" lvl="1" marL="9144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2pPr>
            <a:lvl3pPr indent="-228600" lvl="2" marL="13716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3pPr>
            <a:lvl4pPr indent="-228600" lvl="3" marL="18288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4pPr>
            <a:lvl5pPr indent="-228600" lvl="4" marL="22860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7" name="Google Shape;87;p56"/>
          <p:cNvSpPr txBox="1"/>
          <p:nvPr>
            <p:ph idx="12" type="sldNum"/>
          </p:nvPr>
        </p:nvSpPr>
        <p:spPr>
          <a:xfrm>
            <a:off x="8292379" y="4788636"/>
            <a:ext cx="222971" cy="231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u="none" cap="none" strike="noStrike"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Заголовок и объект">
  <p:cSld name="1_Заголовок и объект 2">
    <p:bg>
      <p:bgPr>
        <a:solidFill>
          <a:srgbClr val="FFFFFF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57"/>
          <p:cNvSpPr txBox="1"/>
          <p:nvPr>
            <p:ph type="title"/>
          </p:nvPr>
        </p:nvSpPr>
        <p:spPr>
          <a:xfrm>
            <a:off x="628650" y="273842"/>
            <a:ext cx="7886700" cy="99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0" name="Google Shape;90;p57"/>
          <p:cNvSpPr txBox="1"/>
          <p:nvPr>
            <p:ph idx="1" type="body"/>
          </p:nvPr>
        </p:nvSpPr>
        <p:spPr>
          <a:xfrm>
            <a:off x="628650" y="1369217"/>
            <a:ext cx="7886700" cy="3263506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 sz="2800"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 sz="2800"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 sz="2800"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 sz="2800"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 sz="2800"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1" name="Google Shape;91;p57"/>
          <p:cNvSpPr txBox="1"/>
          <p:nvPr>
            <p:ph idx="12" type="sldNum"/>
          </p:nvPr>
        </p:nvSpPr>
        <p:spPr>
          <a:xfrm>
            <a:off x="8292379" y="4788635"/>
            <a:ext cx="222971" cy="231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u="none" cap="none" strike="noStrike"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>
  <p:cSld name="OBJECT 2"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8"/>
          <p:cNvSpPr txBox="1"/>
          <p:nvPr>
            <p:ph type="title"/>
          </p:nvPr>
        </p:nvSpPr>
        <p:spPr>
          <a:xfrm>
            <a:off x="628650" y="273842"/>
            <a:ext cx="7886700" cy="99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lay"/>
              <a:buNone/>
              <a:defRPr sz="4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4" name="Google Shape;94;p58"/>
          <p:cNvSpPr txBox="1"/>
          <p:nvPr>
            <p:ph idx="1" type="body"/>
          </p:nvPr>
        </p:nvSpPr>
        <p:spPr>
          <a:xfrm>
            <a:off x="628650" y="1369217"/>
            <a:ext cx="7886700" cy="3263506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800"/>
              <a:buChar char="•"/>
              <a:defRPr sz="2800"/>
            </a:lvl1pPr>
            <a:lvl2pPr indent="-406400" lvl="1" marL="9144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800"/>
              <a:buChar char="•"/>
              <a:defRPr sz="2800"/>
            </a:lvl2pPr>
            <a:lvl3pPr indent="-406400" lvl="2" marL="13716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800"/>
              <a:buChar char="•"/>
              <a:defRPr sz="2800"/>
            </a:lvl3pPr>
            <a:lvl4pPr indent="-406400" lvl="3" marL="18288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800"/>
              <a:buChar char="•"/>
              <a:defRPr sz="2800"/>
            </a:lvl4pPr>
            <a:lvl5pPr indent="-406400" lvl="4" marL="2286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SzPts val="2800"/>
              <a:buChar char="•"/>
              <a:defRPr sz="2800"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5" name="Google Shape;95;p58"/>
          <p:cNvSpPr txBox="1"/>
          <p:nvPr>
            <p:ph idx="12" type="sldNum"/>
          </p:nvPr>
        </p:nvSpPr>
        <p:spPr>
          <a:xfrm>
            <a:off x="8292379" y="4788635"/>
            <a:ext cx="222971" cy="231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u="none" cap="none" strike="noStrike"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 2">
    <p:bg>
      <p:bgPr>
        <a:solidFill>
          <a:srgbClr val="FFFFFF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9"/>
          <p:cNvSpPr txBox="1"/>
          <p:nvPr>
            <p:ph type="title"/>
          </p:nvPr>
        </p:nvSpPr>
        <p:spPr>
          <a:xfrm>
            <a:off x="1143000" y="841771"/>
            <a:ext cx="6858000" cy="1790701"/>
          </a:xfrm>
          <a:prstGeom prst="rect">
            <a:avLst/>
          </a:prstGeom>
          <a:noFill/>
          <a:ln>
            <a:noFill/>
          </a:ln>
        </p:spPr>
        <p:txBody>
          <a:bodyPr anchorCtr="0" anchor="b" bIns="45675" lIns="45675" spcFirstLastPara="1" rIns="45675" wrap="square" tIns="456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Play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98" name="Google Shape;98;p59"/>
          <p:cNvSpPr txBox="1"/>
          <p:nvPr>
            <p:ph idx="1" type="body"/>
          </p:nvPr>
        </p:nvSpPr>
        <p:spPr>
          <a:xfrm>
            <a:off x="1143000" y="2701526"/>
            <a:ext cx="6858000" cy="124182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1pPr>
            <a:lvl2pPr indent="-228600" lvl="1" marL="9144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2pPr>
            <a:lvl3pPr indent="-228600" lvl="2" marL="13716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3pPr>
            <a:lvl4pPr indent="-228600" lvl="3" marL="18288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4pPr>
            <a:lvl5pPr indent="-228600" lvl="4" marL="2286000" algn="ctr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lay"/>
              <a:buNone/>
              <a:defRPr sz="1800"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9" name="Google Shape;99;p59"/>
          <p:cNvSpPr txBox="1"/>
          <p:nvPr>
            <p:ph idx="12" type="sldNum"/>
          </p:nvPr>
        </p:nvSpPr>
        <p:spPr>
          <a:xfrm>
            <a:off x="8292379" y="4788635"/>
            <a:ext cx="222971" cy="231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900"/>
              <a:buFont typeface="Play"/>
              <a:buNone/>
              <a:defRPr sz="9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u="none" cap="none" strike="noStrike"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лайд с текстом">
  <p:cSld name="Слайд с текстом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2"/>
          <p:cNvSpPr/>
          <p:nvPr>
            <p:ph idx="2" type="pic"/>
          </p:nvPr>
        </p:nvSpPr>
        <p:spPr>
          <a:xfrm>
            <a:off x="8111818" y="4406458"/>
            <a:ext cx="1343290" cy="1118628"/>
          </a:xfrm>
          <a:prstGeom prst="rect">
            <a:avLst/>
          </a:prstGeom>
          <a:noFill/>
          <a:ln>
            <a:noFill/>
          </a:ln>
        </p:spPr>
      </p:sp>
      <p:pic>
        <p:nvPicPr>
          <p:cNvPr descr="Рисунок 9" id="19" name="Google Shape;19;p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5304" y="-177535"/>
            <a:ext cx="822686" cy="74615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42"/>
          <p:cNvSpPr txBox="1"/>
          <p:nvPr>
            <p:ph type="title"/>
          </p:nvPr>
        </p:nvSpPr>
        <p:spPr>
          <a:xfrm>
            <a:off x="453973" y="262264"/>
            <a:ext cx="5596324" cy="6341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Play"/>
              <a:buNone/>
              <a:defRPr sz="2000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1" name="Google Shape;21;p42"/>
          <p:cNvSpPr txBox="1"/>
          <p:nvPr>
            <p:ph idx="1" type="body"/>
          </p:nvPr>
        </p:nvSpPr>
        <p:spPr>
          <a:xfrm>
            <a:off x="453973" y="1081932"/>
            <a:ext cx="5596324" cy="3606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lay"/>
              <a:buNone/>
              <a:defRPr sz="8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lay"/>
              <a:buNone/>
              <a:defRPr sz="8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lay"/>
              <a:buNone/>
              <a:defRPr sz="8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lay"/>
              <a:buNone/>
              <a:defRPr sz="8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lay"/>
              <a:buNone/>
              <a:defRPr sz="800"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2"/>
          <p:cNvSpPr/>
          <p:nvPr>
            <p:ph idx="3" type="pic"/>
          </p:nvPr>
        </p:nvSpPr>
        <p:spPr>
          <a:xfrm>
            <a:off x="292594" y="4704264"/>
            <a:ext cx="1353618" cy="228057"/>
          </a:xfrm>
          <a:prstGeom prst="rect">
            <a:avLst/>
          </a:prstGeom>
          <a:noFill/>
          <a:ln>
            <a:noFill/>
          </a:ln>
        </p:spPr>
      </p:sp>
      <p:sp>
        <p:nvSpPr>
          <p:cNvPr id="23" name="Google Shape;23;p42"/>
          <p:cNvSpPr/>
          <p:nvPr>
            <p:ph idx="4" type="pic"/>
          </p:nvPr>
        </p:nvSpPr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42"/>
          <p:cNvSpPr txBox="1"/>
          <p:nvPr>
            <p:ph idx="12" type="sldNum"/>
          </p:nvPr>
        </p:nvSpPr>
        <p:spPr>
          <a:xfrm>
            <a:off x="9017000" y="4794567"/>
            <a:ext cx="127001" cy="127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lay"/>
              <a:buNone/>
              <a:defRPr sz="800">
                <a:solidFill>
                  <a:schemeClr val="accent3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lay"/>
              <a:buNone/>
              <a:defRPr sz="800">
                <a:solidFill>
                  <a:schemeClr val="accent3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lay"/>
              <a:buNone/>
              <a:defRPr sz="800">
                <a:solidFill>
                  <a:schemeClr val="accent3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lay"/>
              <a:buNone/>
              <a:defRPr sz="800">
                <a:solidFill>
                  <a:schemeClr val="accent3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lay"/>
              <a:buNone/>
              <a:defRPr sz="800">
                <a:solidFill>
                  <a:schemeClr val="accent3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lay"/>
              <a:buNone/>
              <a:defRPr sz="800">
                <a:solidFill>
                  <a:schemeClr val="accent3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lay"/>
              <a:buNone/>
              <a:defRPr sz="800">
                <a:solidFill>
                  <a:schemeClr val="accent3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lay"/>
              <a:buNone/>
              <a:defRPr sz="800">
                <a:solidFill>
                  <a:schemeClr val="accent3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lay"/>
              <a:buNone/>
              <a:defRPr sz="800">
                <a:solidFill>
                  <a:schemeClr val="accent3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u="none" cap="none" strike="noStrike"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лайд с текстом">
  <p:cSld name="Слайд с текстом 2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3"/>
          <p:cNvSpPr/>
          <p:nvPr>
            <p:ph idx="2" type="pic"/>
          </p:nvPr>
        </p:nvSpPr>
        <p:spPr>
          <a:xfrm>
            <a:off x="8111818" y="4406458"/>
            <a:ext cx="1343290" cy="1118628"/>
          </a:xfrm>
          <a:prstGeom prst="rect">
            <a:avLst/>
          </a:prstGeom>
          <a:noFill/>
          <a:ln>
            <a:noFill/>
          </a:ln>
        </p:spPr>
      </p:sp>
      <p:pic>
        <p:nvPicPr>
          <p:cNvPr descr="Рисунок 9" id="27" name="Google Shape;27;p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5304" y="-177535"/>
            <a:ext cx="822686" cy="746157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3"/>
          <p:cNvSpPr txBox="1"/>
          <p:nvPr>
            <p:ph type="title"/>
          </p:nvPr>
        </p:nvSpPr>
        <p:spPr>
          <a:xfrm>
            <a:off x="453973" y="262264"/>
            <a:ext cx="5596324" cy="6341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Proxima Nova"/>
              <a:buNone/>
              <a:defRPr sz="20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9" name="Google Shape;29;p43"/>
          <p:cNvSpPr txBox="1"/>
          <p:nvPr>
            <p:ph idx="1" type="body"/>
          </p:nvPr>
        </p:nvSpPr>
        <p:spPr>
          <a:xfrm>
            <a:off x="453973" y="1081932"/>
            <a:ext cx="5596324" cy="36064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  <a:defRPr sz="8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  <a:defRPr sz="8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  <a:defRPr sz="8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  <a:defRPr sz="8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Proxima Nova"/>
              <a:buNone/>
              <a:defRPr sz="8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descr="Рисунок 2" id="30" name="Google Shape;30;p43"/>
          <p:cNvPicPr preferRelativeResize="0"/>
          <p:nvPr/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__VvB_logo_(2_lines)_ENDORSEMENT.png" id="31" name="Google Shape;31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43"/>
          <p:cNvSpPr txBox="1"/>
          <p:nvPr>
            <p:ph idx="12" type="sldNum"/>
          </p:nvPr>
        </p:nvSpPr>
        <p:spPr>
          <a:xfrm>
            <a:off x="9017000" y="4794567"/>
            <a:ext cx="127001" cy="12700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roxima Nova"/>
              <a:buNone/>
              <a:defRPr sz="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roxima Nova"/>
              <a:buNone/>
              <a:defRPr sz="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roxima Nova"/>
              <a:buNone/>
              <a:defRPr sz="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roxima Nova"/>
              <a:buNone/>
              <a:defRPr sz="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roxima Nova"/>
              <a:buNone/>
              <a:defRPr sz="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roxima Nova"/>
              <a:buNone/>
              <a:defRPr sz="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roxima Nova"/>
              <a:buNone/>
              <a:defRPr sz="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roxima Nova"/>
              <a:buNone/>
              <a:defRPr sz="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Proxima Nova"/>
              <a:buNone/>
              <a:defRPr sz="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u="none" cap="none" strike="noStrik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азделитель">
  <p:cSld name="Разделитель">
    <p:bg>
      <p:bgPr>
        <a:solidFill>
          <a:schemeClr val="accent1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3" id="34" name="Google Shape;34;p4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10800000">
            <a:off x="-23044" y="-25226"/>
            <a:ext cx="9207370" cy="5210207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4"/>
          <p:cNvSpPr txBox="1"/>
          <p:nvPr>
            <p:ph type="title"/>
          </p:nvPr>
        </p:nvSpPr>
        <p:spPr>
          <a:xfrm>
            <a:off x="450502" y="974774"/>
            <a:ext cx="5363590" cy="16638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Play"/>
              <a:buNone/>
              <a:defRPr sz="2600" cap="none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6" name="Google Shape;36;p44"/>
          <p:cNvSpPr txBox="1"/>
          <p:nvPr>
            <p:ph idx="1" type="body"/>
          </p:nvPr>
        </p:nvSpPr>
        <p:spPr>
          <a:xfrm>
            <a:off x="450505" y="2778690"/>
            <a:ext cx="5363587" cy="2133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  <a:defRPr>
                <a:solidFill>
                  <a:srgbClr val="FFFFFF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descr="Рисунок 1" id="37" name="Google Shape;37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40016" y="3717032"/>
            <a:ext cx="2803986" cy="1577244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44"/>
          <p:cNvSpPr txBox="1"/>
          <p:nvPr>
            <p:ph idx="12" type="sldNum"/>
          </p:nvPr>
        </p:nvSpPr>
        <p:spPr>
          <a:xfrm>
            <a:off x="6225571" y="4599638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TWO_COLUMNS" type="twoColTx">
  <p:cSld name="TITLE_AND_TWO_COLUMN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45"/>
          <p:cNvSpPr txBox="1"/>
          <p:nvPr>
            <p:ph type="title"/>
          </p:nvPr>
        </p:nvSpPr>
        <p:spPr>
          <a:xfrm>
            <a:off x="311698" y="445025"/>
            <a:ext cx="8520603" cy="5727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1" name="Google Shape;41;p45"/>
          <p:cNvSpPr txBox="1"/>
          <p:nvPr>
            <p:ph idx="1" type="body"/>
          </p:nvPr>
        </p:nvSpPr>
        <p:spPr>
          <a:xfrm>
            <a:off x="311698" y="1152475"/>
            <a:ext cx="3999903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45"/>
          <p:cNvSpPr txBox="1"/>
          <p:nvPr>
            <p:ph idx="2" type="body"/>
          </p:nvPr>
        </p:nvSpPr>
        <p:spPr>
          <a:xfrm>
            <a:off x="4832398" y="1152475"/>
            <a:ext cx="3999903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45"/>
          <p:cNvSpPr txBox="1"/>
          <p:nvPr>
            <p:ph idx="12" type="sldNum"/>
          </p:nvPr>
        </p:nvSpPr>
        <p:spPr>
          <a:xfrm>
            <a:off x="8693529" y="4692392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_COLUMN_TEXT">
  <p:cSld name="ONE_COLUMN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6"/>
          <p:cNvSpPr txBox="1"/>
          <p:nvPr>
            <p:ph type="title"/>
          </p:nvPr>
        </p:nvSpPr>
        <p:spPr>
          <a:xfrm>
            <a:off x="311698" y="555600"/>
            <a:ext cx="2808003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Play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6" name="Google Shape;46;p46"/>
          <p:cNvSpPr txBox="1"/>
          <p:nvPr>
            <p:ph idx="1" type="body"/>
          </p:nvPr>
        </p:nvSpPr>
        <p:spPr>
          <a:xfrm>
            <a:off x="311698" y="1389598"/>
            <a:ext cx="2808003" cy="31794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46"/>
          <p:cNvSpPr txBox="1"/>
          <p:nvPr>
            <p:ph idx="12" type="sldNum"/>
          </p:nvPr>
        </p:nvSpPr>
        <p:spPr>
          <a:xfrm>
            <a:off x="8693529" y="4692392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_POINT">
  <p:cSld name="MAIN_POI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7"/>
          <p:cNvSpPr txBox="1"/>
          <p:nvPr>
            <p:ph type="title"/>
          </p:nvPr>
        </p:nvSpPr>
        <p:spPr>
          <a:xfrm>
            <a:off x="490250" y="450148"/>
            <a:ext cx="6367801" cy="409080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Play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0" name="Google Shape;50;p47"/>
          <p:cNvSpPr txBox="1"/>
          <p:nvPr>
            <p:ph idx="12" type="sldNum"/>
          </p:nvPr>
        </p:nvSpPr>
        <p:spPr>
          <a:xfrm>
            <a:off x="8693529" y="4692392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TITLE_AND_DESCRIPTION">
  <p:cSld name="SECTION_TITLE_AND_DESCRIPTION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8"/>
          <p:cNvSpPr/>
          <p:nvPr/>
        </p:nvSpPr>
        <p:spPr>
          <a:xfrm>
            <a:off x="4572000" y="-126"/>
            <a:ext cx="4572000" cy="5143503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53" name="Google Shape;53;p48"/>
          <p:cNvSpPr txBox="1"/>
          <p:nvPr>
            <p:ph type="title"/>
          </p:nvPr>
        </p:nvSpPr>
        <p:spPr>
          <a:xfrm>
            <a:off x="265500" y="1233175"/>
            <a:ext cx="4045200" cy="1482302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Play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4" name="Google Shape;54;p48"/>
          <p:cNvSpPr txBox="1"/>
          <p:nvPr>
            <p:ph idx="1" type="body"/>
          </p:nvPr>
        </p:nvSpPr>
        <p:spPr>
          <a:xfrm>
            <a:off x="265500" y="2803075"/>
            <a:ext cx="4045200" cy="123510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Play"/>
              <a:buNone/>
              <a:defRPr sz="21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Play"/>
              <a:buNone/>
              <a:defRPr sz="21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Play"/>
              <a:buNone/>
              <a:defRPr sz="21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Play"/>
              <a:buNone/>
              <a:defRPr sz="21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Play"/>
              <a:buNone/>
              <a:defRPr sz="2100"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5" name="Google Shape;55;p48"/>
          <p:cNvSpPr txBox="1"/>
          <p:nvPr>
            <p:ph idx="2" type="body"/>
          </p:nvPr>
        </p:nvSpPr>
        <p:spPr>
          <a:xfrm>
            <a:off x="4939500" y="724074"/>
            <a:ext cx="3837000" cy="369510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48"/>
          <p:cNvSpPr txBox="1"/>
          <p:nvPr>
            <p:ph idx="12" type="sldNum"/>
          </p:nvPr>
        </p:nvSpPr>
        <p:spPr>
          <a:xfrm>
            <a:off x="8693529" y="4692392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_ONLY">
  <p:cSld name="CAPTION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9"/>
          <p:cNvSpPr txBox="1"/>
          <p:nvPr>
            <p:ph idx="1" type="body"/>
          </p:nvPr>
        </p:nvSpPr>
        <p:spPr>
          <a:xfrm>
            <a:off x="311698" y="4230575"/>
            <a:ext cx="5998804" cy="60510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</a:lstStyle>
          <a:p/>
        </p:txBody>
      </p:sp>
      <p:sp>
        <p:nvSpPr>
          <p:cNvPr id="59" name="Google Shape;59;p49"/>
          <p:cNvSpPr txBox="1"/>
          <p:nvPr>
            <p:ph idx="12" type="sldNum"/>
          </p:nvPr>
        </p:nvSpPr>
        <p:spPr>
          <a:xfrm>
            <a:off x="8693529" y="4692392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sz="1000">
                <a:solidFill>
                  <a:srgbClr val="58585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DF9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0"/>
          <p:cNvSpPr txBox="1"/>
          <p:nvPr>
            <p:ph type="title"/>
          </p:nvPr>
        </p:nvSpPr>
        <p:spPr>
          <a:xfrm>
            <a:off x="311698" y="445025"/>
            <a:ext cx="8520603" cy="572702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/>
        </p:txBody>
      </p:sp>
      <p:sp>
        <p:nvSpPr>
          <p:cNvPr id="7" name="Google Shape;7;p40"/>
          <p:cNvSpPr txBox="1"/>
          <p:nvPr>
            <p:ph idx="1" type="body"/>
          </p:nvPr>
        </p:nvSpPr>
        <p:spPr>
          <a:xfrm>
            <a:off x="311698" y="1152475"/>
            <a:ext cx="8520603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rmAutofit/>
          </a:bodyPr>
          <a:lstStyle>
            <a:lvl1pPr indent="-3175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Char char="●"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Char char="○"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Char char="■"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Char char="●"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Char char="○"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Char char="■"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Char char="●"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Char char="○"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Char char="■"/>
              <a:def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/>
        </p:txBody>
      </p:sp>
      <p:sp>
        <p:nvSpPr>
          <p:cNvPr id="8" name="Google Shape;8;p40"/>
          <p:cNvSpPr txBox="1"/>
          <p:nvPr>
            <p:ph idx="12" type="sldNum"/>
          </p:nvPr>
        </p:nvSpPr>
        <p:spPr>
          <a:xfrm>
            <a:off x="8693529" y="4692392"/>
            <a:ext cx="327629" cy="335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b="0" i="0" sz="1000" u="none" cap="none" strike="noStrike">
                <a:solidFill>
                  <a:srgbClr val="585858"/>
                </a:solidFill>
                <a:latin typeface="Play"/>
                <a:ea typeface="Play"/>
                <a:cs typeface="Play"/>
                <a:sym typeface="Play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b="0" i="0" sz="1000" u="none" cap="none" strike="noStrike">
                <a:solidFill>
                  <a:srgbClr val="585858"/>
                </a:solidFill>
                <a:latin typeface="Play"/>
                <a:ea typeface="Play"/>
                <a:cs typeface="Play"/>
                <a:sym typeface="Play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b="0" i="0" sz="1000" u="none" cap="none" strike="noStrike">
                <a:solidFill>
                  <a:srgbClr val="585858"/>
                </a:solidFill>
                <a:latin typeface="Play"/>
                <a:ea typeface="Play"/>
                <a:cs typeface="Play"/>
                <a:sym typeface="Play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b="0" i="0" sz="1000" u="none" cap="none" strike="noStrike">
                <a:solidFill>
                  <a:srgbClr val="585858"/>
                </a:solidFill>
                <a:latin typeface="Play"/>
                <a:ea typeface="Play"/>
                <a:cs typeface="Play"/>
                <a:sym typeface="Play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b="0" i="0" sz="1000" u="none" cap="none" strike="noStrike">
                <a:solidFill>
                  <a:srgbClr val="585858"/>
                </a:solidFill>
                <a:latin typeface="Play"/>
                <a:ea typeface="Play"/>
                <a:cs typeface="Play"/>
                <a:sym typeface="Play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b="0" i="0" sz="1000" u="none" cap="none" strike="noStrike">
                <a:solidFill>
                  <a:srgbClr val="585858"/>
                </a:solidFill>
                <a:latin typeface="Play"/>
                <a:ea typeface="Play"/>
                <a:cs typeface="Play"/>
                <a:sym typeface="Play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b="0" i="0" sz="1000" u="none" cap="none" strike="noStrike">
                <a:solidFill>
                  <a:srgbClr val="585858"/>
                </a:solidFill>
                <a:latin typeface="Play"/>
                <a:ea typeface="Play"/>
                <a:cs typeface="Play"/>
                <a:sym typeface="Play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b="0" i="0" sz="1000" u="none" cap="none" strike="noStrike">
                <a:solidFill>
                  <a:srgbClr val="585858"/>
                </a:solidFill>
                <a:latin typeface="Play"/>
                <a:ea typeface="Play"/>
                <a:cs typeface="Play"/>
                <a:sym typeface="Play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Play"/>
              <a:buNone/>
              <a:defRPr b="0" i="0" sz="1000" u="none" cap="none" strike="noStrike">
                <a:solidFill>
                  <a:srgbClr val="585858"/>
                </a:solidFill>
                <a:latin typeface="Play"/>
                <a:ea typeface="Play"/>
                <a:cs typeface="Play"/>
                <a:sym typeface="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9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comments" Target="../comments/comment1.xml"/><Relationship Id="rId4" Type="http://schemas.openxmlformats.org/officeDocument/2006/relationships/image" Target="../media/image11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3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3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3.jpg"/><Relationship Id="rId4" Type="http://schemas.openxmlformats.org/officeDocument/2006/relationships/image" Target="../media/image34.jpg"/><Relationship Id="rId5" Type="http://schemas.openxmlformats.org/officeDocument/2006/relationships/image" Target="../media/image36.jpg"/><Relationship Id="rId6" Type="http://schemas.openxmlformats.org/officeDocument/2006/relationships/image" Target="../media/image35.jpg"/><Relationship Id="rId7" Type="http://schemas.openxmlformats.org/officeDocument/2006/relationships/image" Target="../media/image37.jpg"/><Relationship Id="rId8" Type="http://schemas.openxmlformats.org/officeDocument/2006/relationships/image" Target="../media/image3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.jpg"/><Relationship Id="rId4" Type="http://schemas.openxmlformats.org/officeDocument/2006/relationships/image" Target="../media/image34.jpg"/><Relationship Id="rId5" Type="http://schemas.openxmlformats.org/officeDocument/2006/relationships/image" Target="../media/image36.jpg"/><Relationship Id="rId6" Type="http://schemas.openxmlformats.org/officeDocument/2006/relationships/image" Target="../media/image37.jpg"/><Relationship Id="rId7" Type="http://schemas.openxmlformats.org/officeDocument/2006/relationships/image" Target="../media/image38.png"/><Relationship Id="rId8" Type="http://schemas.openxmlformats.org/officeDocument/2006/relationships/image" Target="../media/image35.jpg"/></Relationships>
</file>

<file path=ppt/slides/_rels/slide17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18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19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5" Type="http://schemas.openxmlformats.org/officeDocument/2006/relationships/image" Target="../media/image6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
</file>

<file path=ppt/slides/_rels/slide20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1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2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3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4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5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6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7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8.xml.rels><?xml version="1.0" encoding="UTF-8" standalone="yes"?><Relationships xmlns="http://schemas.openxmlformats.org/package/2006/relationships"><Relationship Id="rId10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49.jpg"/><Relationship Id="rId5" Type="http://schemas.openxmlformats.org/officeDocument/2006/relationships/image" Target="../media/image45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Relationship Id="rId8" Type="http://schemas.openxmlformats.org/officeDocument/2006/relationships/image" Target="../media/image48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61.png"/><Relationship Id="rId5" Type="http://schemas.openxmlformats.org/officeDocument/2006/relationships/image" Target="../media/image6.png"/><Relationship Id="rId6" Type="http://schemas.openxmlformats.org/officeDocument/2006/relationships/image" Target="../media/image58.png"/><Relationship Id="rId7" Type="http://schemas.openxmlformats.org/officeDocument/2006/relationships/image" Target="../media/image57.png"/><Relationship Id="rId8" Type="http://schemas.openxmlformats.org/officeDocument/2006/relationships/image" Target="../media/image5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4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60.jpg"/><Relationship Id="rId6" Type="http://schemas.openxmlformats.org/officeDocument/2006/relationships/image" Target="../media/image63.png"/><Relationship Id="rId7" Type="http://schemas.openxmlformats.org/officeDocument/2006/relationships/image" Target="../media/image6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6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68.png"/><Relationship Id="rId5" Type="http://schemas.openxmlformats.org/officeDocument/2006/relationships/image" Target="../media/image70.png"/><Relationship Id="rId6" Type="http://schemas.openxmlformats.org/officeDocument/2006/relationships/image" Target="../media/image62.png"/><Relationship Id="rId7" Type="http://schemas.openxmlformats.org/officeDocument/2006/relationships/image" Target="../media/image66.png"/><Relationship Id="rId8" Type="http://schemas.openxmlformats.org/officeDocument/2006/relationships/image" Target="../media/image67.png"/></Relationships>
</file>

<file path=ppt/slides/_rels/slide33.xml.rels><?xml version="1.0" encoding="UTF-8" standalone="yes"?><Relationships xmlns="http://schemas.openxmlformats.org/package/2006/relationships"><Relationship Id="rId11" Type="http://schemas.openxmlformats.org/officeDocument/2006/relationships/image" Target="../media/image76.jpg"/><Relationship Id="rId10" Type="http://schemas.openxmlformats.org/officeDocument/2006/relationships/image" Target="../media/image74.jpg"/><Relationship Id="rId13" Type="http://schemas.openxmlformats.org/officeDocument/2006/relationships/image" Target="../media/image75.jpg"/><Relationship Id="rId1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73.jpg"/><Relationship Id="rId15" Type="http://schemas.openxmlformats.org/officeDocument/2006/relationships/image" Target="../media/image78.jpg"/><Relationship Id="rId14" Type="http://schemas.openxmlformats.org/officeDocument/2006/relationships/image" Target="../media/image81.jpg"/><Relationship Id="rId17" Type="http://schemas.openxmlformats.org/officeDocument/2006/relationships/image" Target="../media/image82.jpg"/><Relationship Id="rId16" Type="http://schemas.openxmlformats.org/officeDocument/2006/relationships/image" Target="../media/image80.jpg"/><Relationship Id="rId5" Type="http://schemas.openxmlformats.org/officeDocument/2006/relationships/image" Target="../media/image69.jpg"/><Relationship Id="rId19" Type="http://schemas.openxmlformats.org/officeDocument/2006/relationships/image" Target="../media/image85.jpg"/><Relationship Id="rId6" Type="http://schemas.openxmlformats.org/officeDocument/2006/relationships/image" Target="../media/image71.jpg"/><Relationship Id="rId18" Type="http://schemas.openxmlformats.org/officeDocument/2006/relationships/image" Target="../media/image83.jpg"/><Relationship Id="rId7" Type="http://schemas.openxmlformats.org/officeDocument/2006/relationships/image" Target="../media/image72.jpg"/><Relationship Id="rId8" Type="http://schemas.openxmlformats.org/officeDocument/2006/relationships/image" Target="../media/image79.jpg"/></Relationships>
</file>

<file path=ppt/slides/_rels/slide34.xml.rels><?xml version="1.0" encoding="UTF-8" standalone="yes"?><Relationships xmlns="http://schemas.openxmlformats.org/package/2006/relationships"><Relationship Id="rId20" Type="http://schemas.openxmlformats.org/officeDocument/2006/relationships/image" Target="../media/image99.png"/><Relationship Id="rId11" Type="http://schemas.openxmlformats.org/officeDocument/2006/relationships/image" Target="../media/image91.png"/><Relationship Id="rId22" Type="http://schemas.openxmlformats.org/officeDocument/2006/relationships/image" Target="../media/image101.png"/><Relationship Id="rId10" Type="http://schemas.openxmlformats.org/officeDocument/2006/relationships/image" Target="../media/image93.png"/><Relationship Id="rId21" Type="http://schemas.openxmlformats.org/officeDocument/2006/relationships/image" Target="../media/image103.png"/><Relationship Id="rId13" Type="http://schemas.openxmlformats.org/officeDocument/2006/relationships/image" Target="../media/image92.png"/><Relationship Id="rId24" Type="http://schemas.openxmlformats.org/officeDocument/2006/relationships/image" Target="../media/image104.png"/><Relationship Id="rId12" Type="http://schemas.openxmlformats.org/officeDocument/2006/relationships/image" Target="../media/image90.png"/><Relationship Id="rId23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88.png"/><Relationship Id="rId15" Type="http://schemas.openxmlformats.org/officeDocument/2006/relationships/image" Target="../media/image94.png"/><Relationship Id="rId14" Type="http://schemas.openxmlformats.org/officeDocument/2006/relationships/image" Target="../media/image95.png"/><Relationship Id="rId17" Type="http://schemas.openxmlformats.org/officeDocument/2006/relationships/image" Target="../media/image97.png"/><Relationship Id="rId16" Type="http://schemas.openxmlformats.org/officeDocument/2006/relationships/image" Target="../media/image100.png"/><Relationship Id="rId5" Type="http://schemas.openxmlformats.org/officeDocument/2006/relationships/image" Target="../media/image84.png"/><Relationship Id="rId19" Type="http://schemas.openxmlformats.org/officeDocument/2006/relationships/image" Target="../media/image96.png"/><Relationship Id="rId6" Type="http://schemas.openxmlformats.org/officeDocument/2006/relationships/image" Target="../media/image86.png"/><Relationship Id="rId18" Type="http://schemas.openxmlformats.org/officeDocument/2006/relationships/image" Target="../media/image98.png"/><Relationship Id="rId7" Type="http://schemas.openxmlformats.org/officeDocument/2006/relationships/image" Target="../media/image89.png"/><Relationship Id="rId8" Type="http://schemas.openxmlformats.org/officeDocument/2006/relationships/image" Target="../media/image8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1.png"/><Relationship Id="rId4" Type="http://schemas.openxmlformats.org/officeDocument/2006/relationships/image" Target="../media/image105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02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02.png"/><Relationship Id="rId6" Type="http://schemas.openxmlformats.org/officeDocument/2006/relationships/image" Target="../media/image10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0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104" name="Google Shape;104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43761" r="0" t="0"/>
          <a:stretch/>
        </p:blipFill>
        <p:spPr>
          <a:xfrm>
            <a:off x="7086992" y="396012"/>
            <a:ext cx="1730384" cy="5183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105" name="Google Shape;105;p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08556" y="169112"/>
            <a:ext cx="1705466" cy="972188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"/>
          <p:cNvSpPr txBox="1"/>
          <p:nvPr/>
        </p:nvSpPr>
        <p:spPr>
          <a:xfrm>
            <a:off x="463126" y="4740223"/>
            <a:ext cx="4028156" cy="1524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lay"/>
              <a:buNone/>
            </a:pPr>
            <a:r>
              <a:rPr b="0" i="0" lang="en-US" sz="1000" u="none" cap="none" strike="noStrike">
                <a:solidFill>
                  <a:schemeClr val="accent3"/>
                </a:solidFill>
                <a:latin typeface="Play"/>
                <a:ea typeface="Play"/>
                <a:cs typeface="Play"/>
                <a:sym typeface="Play"/>
              </a:rPr>
              <a:t>Москва </a:t>
            </a:r>
            <a:r>
              <a:rPr b="0" i="0" lang="en-US" sz="1000" u="none" cap="none" strike="noStrike">
                <a:solidFill>
                  <a:schemeClr val="accent1"/>
                </a:solidFill>
                <a:latin typeface="Play"/>
                <a:ea typeface="Play"/>
                <a:cs typeface="Play"/>
                <a:sym typeface="Play"/>
              </a:rPr>
              <a:t>|</a:t>
            </a:r>
            <a:r>
              <a:rPr b="0" i="0" lang="en-US" sz="1000" u="none" cap="none" strike="noStrike">
                <a:solidFill>
                  <a:schemeClr val="accent3"/>
                </a:solidFill>
                <a:latin typeface="Play"/>
                <a:ea typeface="Play"/>
                <a:cs typeface="Play"/>
                <a:sym typeface="Play"/>
              </a:rPr>
              <a:t> 2025</a:t>
            </a:r>
            <a:endParaRPr/>
          </a:p>
        </p:txBody>
      </p:sp>
      <p:sp>
        <p:nvSpPr>
          <p:cNvPr id="107" name="Google Shape;107;p1"/>
          <p:cNvSpPr txBox="1"/>
          <p:nvPr/>
        </p:nvSpPr>
        <p:spPr>
          <a:xfrm>
            <a:off x="390823" y="1485016"/>
            <a:ext cx="6499411" cy="128775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500"/>
              <a:buFont typeface="Play"/>
              <a:buNone/>
            </a:pPr>
            <a:r>
              <a:rPr b="1" i="0" lang="en-US" sz="25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КАК СОЗДАТЬ ДИЗАЙН И ТЕКСТЫ ДЛЯ ПРИЛОЖЕНИЯ</a:t>
            </a:r>
            <a:endParaRPr b="1" i="0" sz="2500" u="none" cap="none" strike="noStrike">
              <a:solidFill>
                <a:srgbClr val="1C4F5F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108" name="Google Shape;108;p1"/>
          <p:cNvSpPr/>
          <p:nvPr/>
        </p:nvSpPr>
        <p:spPr>
          <a:xfrm rot="127412">
            <a:off x="587245" y="2712129"/>
            <a:ext cx="2230074" cy="585938"/>
          </a:xfrm>
          <a:prstGeom prst="roundRect">
            <a:avLst>
              <a:gd fmla="val 20004" name="adj"/>
            </a:avLst>
          </a:prstGeom>
          <a:noFill/>
          <a:ln cap="flat" cmpd="sng" w="25400">
            <a:solidFill>
              <a:srgbClr val="62BF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109" name="Google Shape;109;p1"/>
          <p:cNvSpPr/>
          <p:nvPr/>
        </p:nvSpPr>
        <p:spPr>
          <a:xfrm rot="127412">
            <a:off x="459213" y="2600443"/>
            <a:ext cx="2220111" cy="585938"/>
          </a:xfrm>
          <a:prstGeom prst="roundRect">
            <a:avLst>
              <a:gd fmla="val 20004" name="adj"/>
            </a:avLst>
          </a:prstGeom>
          <a:solidFill>
            <a:srgbClr val="62BFA8"/>
          </a:solidFill>
          <a:ln cap="flat" cmpd="sng" w="25400">
            <a:solidFill>
              <a:srgbClr val="62BF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Play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110" name="Google Shape;110;p1"/>
          <p:cNvSpPr txBox="1"/>
          <p:nvPr/>
        </p:nvSpPr>
        <p:spPr>
          <a:xfrm rot="127412">
            <a:off x="855661" y="2657191"/>
            <a:ext cx="1427215" cy="472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00"/>
              <a:buFont typeface="Play"/>
              <a:buNone/>
            </a:pPr>
            <a:r>
              <a:rPr b="1" i="0" lang="en-US" sz="2500" u="none" cap="none" strike="noStrike">
                <a:solidFill>
                  <a:srgbClr val="FFFFFF"/>
                </a:solidFill>
                <a:latin typeface="Play"/>
                <a:ea typeface="Play"/>
                <a:cs typeface="Play"/>
                <a:sym typeface="Play"/>
              </a:rPr>
              <a:t>УРОК 2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Google Shape;229;p10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230" name="Google Shape;230;p10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31" name="Google Shape;231;p10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32" name="Google Shape;232;p10"/>
            <p:cNvSpPr txBox="1"/>
            <p:nvPr/>
          </p:nvSpPr>
          <p:spPr>
            <a:xfrm>
              <a:off x="264207" y="236166"/>
              <a:ext cx="3165839" cy="1423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</a:t>
              </a:r>
              <a:r>
                <a:rPr b="1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Плавные переходы</a:t>
              </a:r>
              <a:endParaRPr b="1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Размытый фон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Грубые шрифты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</p:grpSp>
      <p:pic>
        <p:nvPicPr>
          <p:cNvPr descr="Рисунок 7" id="233" name="Google Shape;233;p1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234" name="Google Shape;234;p1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235" name="Google Shape;235;p10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10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Рисунок 3" id="237" name="Google Shape;237;p10"/>
          <p:cNvPicPr preferRelativeResize="0"/>
          <p:nvPr/>
        </p:nvPicPr>
        <p:blipFill rotWithShape="1">
          <a:blip r:embed="rId6">
            <a:alphaModFix/>
          </a:blip>
          <a:srcRect b="4" l="9466" r="9464" t="0"/>
          <a:stretch/>
        </p:blipFill>
        <p:spPr>
          <a:xfrm>
            <a:off x="857303" y="1173365"/>
            <a:ext cx="3366294" cy="3114279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oogle Shape;242;p11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243" name="Google Shape;243;p11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45" name="Google Shape;245;p11"/>
            <p:cNvSpPr txBox="1"/>
            <p:nvPr/>
          </p:nvSpPr>
          <p:spPr>
            <a:xfrm>
              <a:off x="264207" y="236166"/>
              <a:ext cx="3165839" cy="1389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Простор</a:t>
              </a:r>
              <a:endParaRPr b="0" i="0" sz="30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Рельеф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Яркие акценты</a:t>
              </a:r>
              <a:endParaRPr/>
            </a:p>
          </p:txBody>
        </p:sp>
      </p:grpSp>
      <p:pic>
        <p:nvPicPr>
          <p:cNvPr descr="Рисунок 7" id="246" name="Google Shape;246;p1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247" name="Google Shape;247;p11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248" name="Google Shape;248;p11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1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Рисунок 3" id="250" name="Google Shape;250;p11"/>
          <p:cNvPicPr preferRelativeResize="0"/>
          <p:nvPr/>
        </p:nvPicPr>
        <p:blipFill rotWithShape="1">
          <a:blip r:embed="rId6">
            <a:alphaModFix/>
          </a:blip>
          <a:srcRect b="4" l="13969" r="13967" t="0"/>
          <a:stretch/>
        </p:blipFill>
        <p:spPr>
          <a:xfrm>
            <a:off x="857302" y="1173365"/>
            <a:ext cx="3366295" cy="3114279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Google Shape;255;p12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256" name="Google Shape;256;p12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57" name="Google Shape;257;p12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58" name="Google Shape;258;p12"/>
            <p:cNvSpPr txBox="1"/>
            <p:nvPr/>
          </p:nvSpPr>
          <p:spPr>
            <a:xfrm>
              <a:off x="264207" y="236166"/>
              <a:ext cx="3165839" cy="1423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</a:t>
              </a:r>
              <a:r>
                <a:rPr b="1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Простор</a:t>
              </a:r>
              <a:endParaRPr b="1" i="0" sz="30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Рельеф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Яркие акценты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</p:grpSp>
      <p:pic>
        <p:nvPicPr>
          <p:cNvPr descr="Рисунок 7" id="259" name="Google Shape;259;p1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260" name="Google Shape;260;p1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261" name="Google Shape;261;p12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12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Рисунок 3" id="263" name="Google Shape;263;p12"/>
          <p:cNvPicPr preferRelativeResize="0"/>
          <p:nvPr/>
        </p:nvPicPr>
        <p:blipFill rotWithShape="1">
          <a:blip r:embed="rId6">
            <a:alphaModFix/>
          </a:blip>
          <a:srcRect b="4" l="13969" r="13967" t="0"/>
          <a:stretch/>
        </p:blipFill>
        <p:spPr>
          <a:xfrm>
            <a:off x="857302" y="1173365"/>
            <a:ext cx="3366295" cy="3114279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" name="Google Shape;268;p13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269" name="Google Shape;269;p13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70" name="Google Shape;270;p13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71" name="Google Shape;271;p13"/>
            <p:cNvSpPr txBox="1"/>
            <p:nvPr/>
          </p:nvSpPr>
          <p:spPr>
            <a:xfrm>
              <a:off x="264207" y="236166"/>
              <a:ext cx="3165839" cy="1389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Простор</a:t>
              </a:r>
              <a:endParaRPr b="0" i="0" sz="30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Рельеф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Яркие акценты</a:t>
              </a:r>
              <a:endParaRPr/>
            </a:p>
          </p:txBody>
        </p:sp>
      </p:grpSp>
      <p:pic>
        <p:nvPicPr>
          <p:cNvPr descr="Рисунок 7" id="272" name="Google Shape;272;p13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273" name="Google Shape;273;p13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274" name="Google Shape;274;p13"/>
          <p:cNvPicPr preferRelativeResize="0"/>
          <p:nvPr>
            <p:ph idx="4" type="pic"/>
          </p:nvPr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13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Рисунок 3" id="276" name="Google Shape;276;p13"/>
          <p:cNvPicPr preferRelativeResize="0"/>
          <p:nvPr/>
        </p:nvPicPr>
        <p:blipFill rotWithShape="1">
          <a:blip r:embed="rId7">
            <a:alphaModFix/>
          </a:blip>
          <a:srcRect b="4" l="7703" r="7701" t="0"/>
          <a:stretch/>
        </p:blipFill>
        <p:spPr>
          <a:xfrm>
            <a:off x="857302" y="1173365"/>
            <a:ext cx="3366295" cy="3114279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Google Shape;281;p14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282" name="Google Shape;282;p14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83" name="Google Shape;283;p14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84" name="Google Shape;284;p14"/>
            <p:cNvSpPr txBox="1"/>
            <p:nvPr/>
          </p:nvSpPr>
          <p:spPr>
            <a:xfrm>
              <a:off x="264207" y="236166"/>
              <a:ext cx="3165839" cy="1423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Простор</a:t>
              </a:r>
              <a:endParaRPr b="0" i="0" sz="30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</a:t>
              </a:r>
              <a:r>
                <a:rPr b="1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Рельеф</a:t>
              </a:r>
              <a:endParaRPr b="1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Яркие акценты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</p:grpSp>
      <p:pic>
        <p:nvPicPr>
          <p:cNvPr descr="Рисунок 7" id="285" name="Google Shape;285;p1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286" name="Google Shape;286;p1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287" name="Google Shape;287;p14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4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Рисунок 3" id="289" name="Google Shape;289;p14"/>
          <p:cNvPicPr preferRelativeResize="0"/>
          <p:nvPr/>
        </p:nvPicPr>
        <p:blipFill rotWithShape="1">
          <a:blip r:embed="rId6">
            <a:alphaModFix/>
          </a:blip>
          <a:srcRect b="4" l="7703" r="7701" t="0"/>
          <a:stretch/>
        </p:blipFill>
        <p:spPr>
          <a:xfrm>
            <a:off x="857302" y="1173365"/>
            <a:ext cx="3366295" cy="3114279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5"/>
          <p:cNvSpPr txBox="1"/>
          <p:nvPr/>
        </p:nvSpPr>
        <p:spPr>
          <a:xfrm>
            <a:off x="938908" y="202996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Визуальный пазл</a:t>
            </a:r>
            <a:endParaRPr/>
          </a:p>
        </p:txBody>
      </p:sp>
      <p:pic>
        <p:nvPicPr>
          <p:cNvPr descr="Рисунок 3" id="295" name="Google Shape;295;p15"/>
          <p:cNvPicPr preferRelativeResize="0"/>
          <p:nvPr/>
        </p:nvPicPr>
        <p:blipFill rotWithShape="1">
          <a:blip r:embed="rId3">
            <a:alphaModFix/>
          </a:blip>
          <a:srcRect b="4214" l="3072" r="31079" t="4210"/>
          <a:stretch/>
        </p:blipFill>
        <p:spPr>
          <a:xfrm>
            <a:off x="1073202" y="715040"/>
            <a:ext cx="1552576" cy="1436292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296" name="Google Shape;296;p15"/>
          <p:cNvPicPr preferRelativeResize="0"/>
          <p:nvPr/>
        </p:nvPicPr>
        <p:blipFill rotWithShape="1">
          <a:blip r:embed="rId4">
            <a:alphaModFix/>
          </a:blip>
          <a:srcRect b="4" l="6929" r="20958" t="0"/>
          <a:stretch/>
        </p:blipFill>
        <p:spPr>
          <a:xfrm>
            <a:off x="3644701" y="715040"/>
            <a:ext cx="1552576" cy="1436292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297" name="Google Shape;297;p15"/>
          <p:cNvPicPr preferRelativeResize="0"/>
          <p:nvPr/>
        </p:nvPicPr>
        <p:blipFill rotWithShape="1">
          <a:blip r:embed="rId5">
            <a:alphaModFix/>
          </a:blip>
          <a:srcRect b="4" l="9490" r="9488" t="0"/>
          <a:stretch/>
        </p:blipFill>
        <p:spPr>
          <a:xfrm>
            <a:off x="6216198" y="715040"/>
            <a:ext cx="1552576" cy="1436292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298" name="Google Shape;298;p15"/>
          <p:cNvPicPr preferRelativeResize="0"/>
          <p:nvPr/>
        </p:nvPicPr>
        <p:blipFill rotWithShape="1">
          <a:blip r:embed="rId6">
            <a:alphaModFix/>
          </a:blip>
          <a:srcRect b="3480" l="3018" r="51657" t="40671"/>
          <a:stretch/>
        </p:blipFill>
        <p:spPr>
          <a:xfrm>
            <a:off x="1073202" y="3360966"/>
            <a:ext cx="1552576" cy="1436291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299" name="Google Shape;299;p15"/>
          <p:cNvPicPr preferRelativeResize="0"/>
          <p:nvPr/>
        </p:nvPicPr>
        <p:blipFill rotWithShape="1">
          <a:blip r:embed="rId7">
            <a:alphaModFix/>
          </a:blip>
          <a:srcRect b="4" l="0" r="32442" t="0"/>
          <a:stretch/>
        </p:blipFill>
        <p:spPr>
          <a:xfrm>
            <a:off x="3644701" y="3360966"/>
            <a:ext cx="1552576" cy="1436291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300" name="Google Shape;300;p15"/>
          <p:cNvPicPr preferRelativeResize="0"/>
          <p:nvPr/>
        </p:nvPicPr>
        <p:blipFill rotWithShape="1">
          <a:blip r:embed="rId8">
            <a:alphaModFix/>
          </a:blip>
          <a:srcRect b="3967" l="3522" r="21837" t="3965"/>
          <a:stretch/>
        </p:blipFill>
        <p:spPr>
          <a:xfrm>
            <a:off x="6216198" y="3360966"/>
            <a:ext cx="1552576" cy="1436291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grpSp>
        <p:nvGrpSpPr>
          <p:cNvPr id="301" name="Google Shape;301;p15"/>
          <p:cNvGrpSpPr/>
          <p:nvPr/>
        </p:nvGrpSpPr>
        <p:grpSpPr>
          <a:xfrm>
            <a:off x="925780" y="2307060"/>
            <a:ext cx="1834726" cy="387932"/>
            <a:chOff x="0" y="0"/>
            <a:chExt cx="1834725" cy="387931"/>
          </a:xfrm>
        </p:grpSpPr>
        <p:sp>
          <p:nvSpPr>
            <p:cNvPr id="302" name="Google Shape;302;p15"/>
            <p:cNvSpPr/>
            <p:nvPr/>
          </p:nvSpPr>
          <p:spPr>
            <a:xfrm>
              <a:off x="0" y="0"/>
              <a:ext cx="1834725" cy="387931"/>
            </a:xfrm>
            <a:prstGeom prst="roundRect">
              <a:avLst>
                <a:gd fmla="val 16667" name="adj"/>
              </a:avLst>
            </a:prstGeom>
            <a:solidFill>
              <a:srgbClr val="6BEAC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03" name="Google Shape;303;p15"/>
            <p:cNvSpPr txBox="1"/>
            <p:nvPr/>
          </p:nvSpPr>
          <p:spPr>
            <a:xfrm>
              <a:off x="57989" y="64423"/>
              <a:ext cx="1718746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Тактильность</a:t>
              </a:r>
              <a:endParaRPr/>
            </a:p>
          </p:txBody>
        </p:sp>
      </p:grpSp>
      <p:grpSp>
        <p:nvGrpSpPr>
          <p:cNvPr id="304" name="Google Shape;304;p15"/>
          <p:cNvGrpSpPr/>
          <p:nvPr/>
        </p:nvGrpSpPr>
        <p:grpSpPr>
          <a:xfrm>
            <a:off x="938480" y="2791908"/>
            <a:ext cx="1834726" cy="387932"/>
            <a:chOff x="0" y="-1"/>
            <a:chExt cx="1834725" cy="387931"/>
          </a:xfrm>
        </p:grpSpPr>
        <p:sp>
          <p:nvSpPr>
            <p:cNvPr id="305" name="Google Shape;305;p15"/>
            <p:cNvSpPr/>
            <p:nvPr/>
          </p:nvSpPr>
          <p:spPr>
            <a:xfrm>
              <a:off x="0" y="-1"/>
              <a:ext cx="1834725" cy="387931"/>
            </a:xfrm>
            <a:prstGeom prst="roundRect">
              <a:avLst>
                <a:gd fmla="val 16667" name="adj"/>
              </a:avLst>
            </a:prstGeom>
            <a:solidFill>
              <a:srgbClr val="B2EB3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06" name="Google Shape;306;p15"/>
            <p:cNvSpPr txBox="1"/>
            <p:nvPr/>
          </p:nvSpPr>
          <p:spPr>
            <a:xfrm>
              <a:off x="57989" y="64423"/>
              <a:ext cx="1718746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Трёхмерность</a:t>
              </a:r>
              <a:endParaRPr/>
            </a:p>
          </p:txBody>
        </p:sp>
      </p:grpSp>
      <p:grpSp>
        <p:nvGrpSpPr>
          <p:cNvPr id="307" name="Google Shape;307;p15"/>
          <p:cNvGrpSpPr/>
          <p:nvPr/>
        </p:nvGrpSpPr>
        <p:grpSpPr>
          <a:xfrm>
            <a:off x="3497278" y="2307060"/>
            <a:ext cx="1834724" cy="387932"/>
            <a:chOff x="0" y="0"/>
            <a:chExt cx="1834723" cy="387931"/>
          </a:xfrm>
        </p:grpSpPr>
        <p:sp>
          <p:nvSpPr>
            <p:cNvPr id="308" name="Google Shape;308;p15"/>
            <p:cNvSpPr/>
            <p:nvPr/>
          </p:nvSpPr>
          <p:spPr>
            <a:xfrm>
              <a:off x="0" y="0"/>
              <a:ext cx="1834723" cy="387931"/>
            </a:xfrm>
            <a:prstGeom prst="roundRect">
              <a:avLst>
                <a:gd fmla="val 16667" name="adj"/>
              </a:avLst>
            </a:prstGeom>
            <a:solidFill>
              <a:srgbClr val="1C4F5F"/>
            </a:solidFill>
            <a:ln cap="flat" cmpd="sng" w="9525">
              <a:solidFill>
                <a:srgbClr val="BA8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09" name="Google Shape;309;p15"/>
            <p:cNvSpPr txBox="1"/>
            <p:nvPr/>
          </p:nvSpPr>
          <p:spPr>
            <a:xfrm>
              <a:off x="57988" y="64423"/>
              <a:ext cx="1718746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FFFFFF"/>
                  </a:solidFill>
                  <a:latin typeface="Play"/>
                  <a:ea typeface="Play"/>
                  <a:cs typeface="Play"/>
                  <a:sym typeface="Play"/>
                </a:rPr>
                <a:t>Плавные переходы</a:t>
              </a:r>
              <a:endParaRPr/>
            </a:p>
          </p:txBody>
        </p:sp>
      </p:grpSp>
      <p:grpSp>
        <p:nvGrpSpPr>
          <p:cNvPr id="310" name="Google Shape;310;p15"/>
          <p:cNvGrpSpPr/>
          <p:nvPr/>
        </p:nvGrpSpPr>
        <p:grpSpPr>
          <a:xfrm>
            <a:off x="3509978" y="2791908"/>
            <a:ext cx="1834724" cy="387932"/>
            <a:chOff x="0" y="-1"/>
            <a:chExt cx="1834723" cy="387931"/>
          </a:xfrm>
        </p:grpSpPr>
        <p:sp>
          <p:nvSpPr>
            <p:cNvPr id="311" name="Google Shape;311;p15"/>
            <p:cNvSpPr/>
            <p:nvPr/>
          </p:nvSpPr>
          <p:spPr>
            <a:xfrm>
              <a:off x="0" y="-1"/>
              <a:ext cx="1834723" cy="387931"/>
            </a:xfrm>
            <a:prstGeom prst="roundRect">
              <a:avLst>
                <a:gd fmla="val 16667" name="adj"/>
              </a:avLst>
            </a:prstGeom>
            <a:solidFill>
              <a:srgbClr val="FFFDF9"/>
            </a:solidFill>
            <a:ln cap="flat" cmpd="sng" w="12700">
              <a:solidFill>
                <a:srgbClr val="62BFA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12" name="Google Shape;312;p15"/>
            <p:cNvSpPr txBox="1"/>
            <p:nvPr/>
          </p:nvSpPr>
          <p:spPr>
            <a:xfrm>
              <a:off x="60370" y="64423"/>
              <a:ext cx="1713981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Прозрачность</a:t>
              </a:r>
              <a:endParaRPr/>
            </a:p>
          </p:txBody>
        </p:sp>
      </p:grpSp>
      <p:grpSp>
        <p:nvGrpSpPr>
          <p:cNvPr id="313" name="Google Shape;313;p15"/>
          <p:cNvGrpSpPr/>
          <p:nvPr/>
        </p:nvGrpSpPr>
        <p:grpSpPr>
          <a:xfrm>
            <a:off x="6068776" y="2307060"/>
            <a:ext cx="1834724" cy="387932"/>
            <a:chOff x="0" y="0"/>
            <a:chExt cx="1834723" cy="387931"/>
          </a:xfrm>
        </p:grpSpPr>
        <p:sp>
          <p:nvSpPr>
            <p:cNvPr id="314" name="Google Shape;314;p15"/>
            <p:cNvSpPr/>
            <p:nvPr/>
          </p:nvSpPr>
          <p:spPr>
            <a:xfrm>
              <a:off x="0" y="0"/>
              <a:ext cx="1834723" cy="387931"/>
            </a:xfrm>
            <a:prstGeom prst="roundRect">
              <a:avLst>
                <a:gd fmla="val 16667" name="adj"/>
              </a:avLst>
            </a:prstGeom>
            <a:solidFill>
              <a:srgbClr val="000031"/>
            </a:solidFill>
            <a:ln cap="flat" cmpd="sng" w="12700">
              <a:solidFill>
                <a:srgbClr val="FFFFF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15" name="Google Shape;315;p15"/>
            <p:cNvSpPr txBox="1"/>
            <p:nvPr/>
          </p:nvSpPr>
          <p:spPr>
            <a:xfrm>
              <a:off x="60370" y="64423"/>
              <a:ext cx="1713981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FFFFFF"/>
                  </a:solidFill>
                  <a:latin typeface="Play"/>
                  <a:ea typeface="Play"/>
                  <a:cs typeface="Play"/>
                  <a:sym typeface="Play"/>
                </a:rPr>
                <a:t>Простор</a:t>
              </a:r>
              <a:endParaRPr/>
            </a:p>
          </p:txBody>
        </p:sp>
      </p:grpSp>
      <p:grpSp>
        <p:nvGrpSpPr>
          <p:cNvPr id="316" name="Google Shape;316;p15"/>
          <p:cNvGrpSpPr/>
          <p:nvPr/>
        </p:nvGrpSpPr>
        <p:grpSpPr>
          <a:xfrm>
            <a:off x="6081476" y="2791908"/>
            <a:ext cx="1834724" cy="387932"/>
            <a:chOff x="0" y="-1"/>
            <a:chExt cx="1834723" cy="387931"/>
          </a:xfrm>
        </p:grpSpPr>
        <p:sp>
          <p:nvSpPr>
            <p:cNvPr id="317" name="Google Shape;317;p15"/>
            <p:cNvSpPr/>
            <p:nvPr/>
          </p:nvSpPr>
          <p:spPr>
            <a:xfrm>
              <a:off x="0" y="-1"/>
              <a:ext cx="1834723" cy="387931"/>
            </a:xfrm>
            <a:prstGeom prst="roundRect">
              <a:avLst>
                <a:gd fmla="val 16667" name="adj"/>
              </a:avLst>
            </a:prstGeom>
            <a:solidFill>
              <a:srgbClr val="62BFA8"/>
            </a:solidFill>
            <a:ln cap="flat" cmpd="sng" w="12700">
              <a:solidFill>
                <a:srgbClr val="1C4F5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18" name="Google Shape;318;p15"/>
            <p:cNvSpPr txBox="1"/>
            <p:nvPr/>
          </p:nvSpPr>
          <p:spPr>
            <a:xfrm>
              <a:off x="53225" y="64423"/>
              <a:ext cx="1728271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FFFFFF"/>
                  </a:solidFill>
                  <a:latin typeface="Play"/>
                  <a:ea typeface="Play"/>
                  <a:cs typeface="Play"/>
                  <a:sym typeface="Play"/>
                </a:rPr>
                <a:t>Яркие контрасты</a:t>
              </a: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6"/>
          <p:cNvSpPr txBox="1"/>
          <p:nvPr/>
        </p:nvSpPr>
        <p:spPr>
          <a:xfrm>
            <a:off x="794247" y="189874"/>
            <a:ext cx="7266184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Визуальный пазл. Ответы</a:t>
            </a:r>
            <a:endParaRPr/>
          </a:p>
        </p:txBody>
      </p:sp>
      <p:pic>
        <p:nvPicPr>
          <p:cNvPr descr="Рисунок 3" id="324" name="Google Shape;324;p16"/>
          <p:cNvPicPr preferRelativeResize="0"/>
          <p:nvPr/>
        </p:nvPicPr>
        <p:blipFill rotWithShape="1">
          <a:blip r:embed="rId3">
            <a:alphaModFix/>
          </a:blip>
          <a:srcRect b="4214" l="3072" r="31079" t="4210"/>
          <a:stretch/>
        </p:blipFill>
        <p:spPr>
          <a:xfrm>
            <a:off x="1073202" y="715040"/>
            <a:ext cx="1552576" cy="1436292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325" name="Google Shape;325;p16"/>
          <p:cNvPicPr preferRelativeResize="0"/>
          <p:nvPr/>
        </p:nvPicPr>
        <p:blipFill rotWithShape="1">
          <a:blip r:embed="rId4">
            <a:alphaModFix/>
          </a:blip>
          <a:srcRect b="4" l="6929" r="20958" t="0"/>
          <a:stretch/>
        </p:blipFill>
        <p:spPr>
          <a:xfrm>
            <a:off x="3644701" y="715040"/>
            <a:ext cx="1552576" cy="1436292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326" name="Google Shape;326;p16"/>
          <p:cNvPicPr preferRelativeResize="0"/>
          <p:nvPr/>
        </p:nvPicPr>
        <p:blipFill rotWithShape="1">
          <a:blip r:embed="rId5">
            <a:alphaModFix/>
          </a:blip>
          <a:srcRect b="4" l="9490" r="9488" t="0"/>
          <a:stretch/>
        </p:blipFill>
        <p:spPr>
          <a:xfrm>
            <a:off x="6216198" y="715040"/>
            <a:ext cx="1552576" cy="1436292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327" name="Google Shape;327;p16"/>
          <p:cNvPicPr preferRelativeResize="0"/>
          <p:nvPr/>
        </p:nvPicPr>
        <p:blipFill rotWithShape="1">
          <a:blip r:embed="rId6">
            <a:alphaModFix/>
          </a:blip>
          <a:srcRect b="4" l="0" r="32442" t="0"/>
          <a:stretch/>
        </p:blipFill>
        <p:spPr>
          <a:xfrm>
            <a:off x="3644701" y="3360966"/>
            <a:ext cx="1552576" cy="1436291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328" name="Google Shape;328;p16"/>
          <p:cNvPicPr preferRelativeResize="0"/>
          <p:nvPr/>
        </p:nvPicPr>
        <p:blipFill rotWithShape="1">
          <a:blip r:embed="rId7">
            <a:alphaModFix/>
          </a:blip>
          <a:srcRect b="3967" l="3522" r="21837" t="3965"/>
          <a:stretch/>
        </p:blipFill>
        <p:spPr>
          <a:xfrm>
            <a:off x="6216198" y="3360966"/>
            <a:ext cx="1552576" cy="1436291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grpSp>
        <p:nvGrpSpPr>
          <p:cNvPr id="329" name="Google Shape;329;p16"/>
          <p:cNvGrpSpPr/>
          <p:nvPr/>
        </p:nvGrpSpPr>
        <p:grpSpPr>
          <a:xfrm>
            <a:off x="925780" y="2307060"/>
            <a:ext cx="1834726" cy="387932"/>
            <a:chOff x="0" y="0"/>
            <a:chExt cx="1834725" cy="387931"/>
          </a:xfrm>
        </p:grpSpPr>
        <p:sp>
          <p:nvSpPr>
            <p:cNvPr id="330" name="Google Shape;330;p16"/>
            <p:cNvSpPr/>
            <p:nvPr/>
          </p:nvSpPr>
          <p:spPr>
            <a:xfrm>
              <a:off x="0" y="0"/>
              <a:ext cx="1834725" cy="387931"/>
            </a:xfrm>
            <a:prstGeom prst="roundRect">
              <a:avLst>
                <a:gd fmla="val 16667" name="adj"/>
              </a:avLst>
            </a:prstGeom>
            <a:solidFill>
              <a:srgbClr val="6BEAC7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31" name="Google Shape;331;p16"/>
            <p:cNvSpPr txBox="1"/>
            <p:nvPr/>
          </p:nvSpPr>
          <p:spPr>
            <a:xfrm>
              <a:off x="57989" y="64423"/>
              <a:ext cx="1718746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Тактильность</a:t>
              </a:r>
              <a:endParaRPr/>
            </a:p>
          </p:txBody>
        </p:sp>
      </p:grpSp>
      <p:grpSp>
        <p:nvGrpSpPr>
          <p:cNvPr id="332" name="Google Shape;332;p16"/>
          <p:cNvGrpSpPr/>
          <p:nvPr/>
        </p:nvGrpSpPr>
        <p:grpSpPr>
          <a:xfrm>
            <a:off x="938480" y="2791908"/>
            <a:ext cx="1834726" cy="387932"/>
            <a:chOff x="0" y="-1"/>
            <a:chExt cx="1834725" cy="387931"/>
          </a:xfrm>
        </p:grpSpPr>
        <p:sp>
          <p:nvSpPr>
            <p:cNvPr id="333" name="Google Shape;333;p16"/>
            <p:cNvSpPr/>
            <p:nvPr/>
          </p:nvSpPr>
          <p:spPr>
            <a:xfrm>
              <a:off x="0" y="-1"/>
              <a:ext cx="1834725" cy="387931"/>
            </a:xfrm>
            <a:prstGeom prst="roundRect">
              <a:avLst>
                <a:gd fmla="val 16667" name="adj"/>
              </a:avLst>
            </a:prstGeom>
            <a:solidFill>
              <a:srgbClr val="B2EB38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34" name="Google Shape;334;p16"/>
            <p:cNvSpPr txBox="1"/>
            <p:nvPr/>
          </p:nvSpPr>
          <p:spPr>
            <a:xfrm>
              <a:off x="57989" y="64423"/>
              <a:ext cx="1718746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Трёхмерность</a:t>
              </a:r>
              <a:endParaRPr/>
            </a:p>
          </p:txBody>
        </p:sp>
      </p:grpSp>
      <p:grpSp>
        <p:nvGrpSpPr>
          <p:cNvPr id="335" name="Google Shape;335;p16"/>
          <p:cNvGrpSpPr/>
          <p:nvPr/>
        </p:nvGrpSpPr>
        <p:grpSpPr>
          <a:xfrm>
            <a:off x="3497278" y="2307060"/>
            <a:ext cx="1834724" cy="387932"/>
            <a:chOff x="0" y="0"/>
            <a:chExt cx="1834723" cy="387931"/>
          </a:xfrm>
        </p:grpSpPr>
        <p:sp>
          <p:nvSpPr>
            <p:cNvPr id="336" name="Google Shape;336;p16"/>
            <p:cNvSpPr/>
            <p:nvPr/>
          </p:nvSpPr>
          <p:spPr>
            <a:xfrm>
              <a:off x="0" y="0"/>
              <a:ext cx="1834723" cy="387931"/>
            </a:xfrm>
            <a:prstGeom prst="roundRect">
              <a:avLst>
                <a:gd fmla="val 16667" name="adj"/>
              </a:avLst>
            </a:prstGeom>
            <a:solidFill>
              <a:srgbClr val="1C4F5F"/>
            </a:solidFill>
            <a:ln cap="flat" cmpd="sng" w="9525">
              <a:solidFill>
                <a:srgbClr val="BA8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37" name="Google Shape;337;p16"/>
            <p:cNvSpPr txBox="1"/>
            <p:nvPr/>
          </p:nvSpPr>
          <p:spPr>
            <a:xfrm>
              <a:off x="57988" y="64423"/>
              <a:ext cx="1718746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FFFFFF"/>
                  </a:solidFill>
                  <a:latin typeface="Play"/>
                  <a:ea typeface="Play"/>
                  <a:cs typeface="Play"/>
                  <a:sym typeface="Play"/>
                </a:rPr>
                <a:t>Плавные переходы</a:t>
              </a:r>
              <a:endParaRPr/>
            </a:p>
          </p:txBody>
        </p:sp>
      </p:grpSp>
      <p:grpSp>
        <p:nvGrpSpPr>
          <p:cNvPr id="338" name="Google Shape;338;p16"/>
          <p:cNvGrpSpPr/>
          <p:nvPr/>
        </p:nvGrpSpPr>
        <p:grpSpPr>
          <a:xfrm>
            <a:off x="3509978" y="2791908"/>
            <a:ext cx="1834724" cy="387932"/>
            <a:chOff x="0" y="-1"/>
            <a:chExt cx="1834723" cy="387931"/>
          </a:xfrm>
        </p:grpSpPr>
        <p:sp>
          <p:nvSpPr>
            <p:cNvPr id="339" name="Google Shape;339;p16"/>
            <p:cNvSpPr/>
            <p:nvPr/>
          </p:nvSpPr>
          <p:spPr>
            <a:xfrm>
              <a:off x="0" y="-1"/>
              <a:ext cx="1834723" cy="387931"/>
            </a:xfrm>
            <a:prstGeom prst="roundRect">
              <a:avLst>
                <a:gd fmla="val 16667" name="adj"/>
              </a:avLst>
            </a:prstGeom>
            <a:solidFill>
              <a:srgbClr val="FFFDF9"/>
            </a:solidFill>
            <a:ln cap="flat" cmpd="sng" w="12700">
              <a:solidFill>
                <a:srgbClr val="62BFA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40" name="Google Shape;340;p16"/>
            <p:cNvSpPr txBox="1"/>
            <p:nvPr/>
          </p:nvSpPr>
          <p:spPr>
            <a:xfrm>
              <a:off x="60370" y="64423"/>
              <a:ext cx="1713981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Прозрачность</a:t>
              </a:r>
              <a:endParaRPr/>
            </a:p>
          </p:txBody>
        </p:sp>
      </p:grpSp>
      <p:grpSp>
        <p:nvGrpSpPr>
          <p:cNvPr id="341" name="Google Shape;341;p16"/>
          <p:cNvGrpSpPr/>
          <p:nvPr/>
        </p:nvGrpSpPr>
        <p:grpSpPr>
          <a:xfrm>
            <a:off x="6068776" y="2307060"/>
            <a:ext cx="1834724" cy="387932"/>
            <a:chOff x="0" y="0"/>
            <a:chExt cx="1834723" cy="387931"/>
          </a:xfrm>
        </p:grpSpPr>
        <p:sp>
          <p:nvSpPr>
            <p:cNvPr id="342" name="Google Shape;342;p16"/>
            <p:cNvSpPr/>
            <p:nvPr/>
          </p:nvSpPr>
          <p:spPr>
            <a:xfrm>
              <a:off x="0" y="0"/>
              <a:ext cx="1834723" cy="387931"/>
            </a:xfrm>
            <a:prstGeom prst="roundRect">
              <a:avLst>
                <a:gd fmla="val 16667" name="adj"/>
              </a:avLst>
            </a:prstGeom>
            <a:solidFill>
              <a:srgbClr val="000031"/>
            </a:solidFill>
            <a:ln cap="flat" cmpd="sng" w="12700">
              <a:solidFill>
                <a:srgbClr val="FFFFF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43" name="Google Shape;343;p16"/>
            <p:cNvSpPr txBox="1"/>
            <p:nvPr/>
          </p:nvSpPr>
          <p:spPr>
            <a:xfrm>
              <a:off x="60370" y="64423"/>
              <a:ext cx="1713981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FFFFFF"/>
                  </a:solidFill>
                  <a:latin typeface="Play"/>
                  <a:ea typeface="Play"/>
                  <a:cs typeface="Play"/>
                  <a:sym typeface="Play"/>
                </a:rPr>
                <a:t>Простор</a:t>
              </a:r>
              <a:endParaRPr/>
            </a:p>
          </p:txBody>
        </p:sp>
      </p:grpSp>
      <p:grpSp>
        <p:nvGrpSpPr>
          <p:cNvPr id="344" name="Google Shape;344;p16"/>
          <p:cNvGrpSpPr/>
          <p:nvPr/>
        </p:nvGrpSpPr>
        <p:grpSpPr>
          <a:xfrm>
            <a:off x="6081476" y="2791908"/>
            <a:ext cx="1834724" cy="387932"/>
            <a:chOff x="0" y="-1"/>
            <a:chExt cx="1834723" cy="387931"/>
          </a:xfrm>
        </p:grpSpPr>
        <p:sp>
          <p:nvSpPr>
            <p:cNvPr id="345" name="Google Shape;345;p16"/>
            <p:cNvSpPr/>
            <p:nvPr/>
          </p:nvSpPr>
          <p:spPr>
            <a:xfrm>
              <a:off x="0" y="-1"/>
              <a:ext cx="1834723" cy="387931"/>
            </a:xfrm>
            <a:prstGeom prst="roundRect">
              <a:avLst>
                <a:gd fmla="val 16667" name="adj"/>
              </a:avLst>
            </a:prstGeom>
            <a:solidFill>
              <a:srgbClr val="62BFA8"/>
            </a:solidFill>
            <a:ln cap="flat" cmpd="sng" w="12700">
              <a:solidFill>
                <a:srgbClr val="1C4F5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46" name="Google Shape;346;p16"/>
            <p:cNvSpPr txBox="1"/>
            <p:nvPr/>
          </p:nvSpPr>
          <p:spPr>
            <a:xfrm>
              <a:off x="53225" y="64423"/>
              <a:ext cx="1728271" cy="2590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Play"/>
                <a:buNone/>
              </a:pPr>
              <a:r>
                <a:rPr b="0" i="0" lang="en-US" sz="1200" u="none" cap="none" strike="noStrike">
                  <a:solidFill>
                    <a:srgbClr val="FFFFFF"/>
                  </a:solidFill>
                  <a:latin typeface="Play"/>
                  <a:ea typeface="Play"/>
                  <a:cs typeface="Play"/>
                  <a:sym typeface="Play"/>
                </a:rPr>
                <a:t>Яркие контрасты</a:t>
              </a:r>
              <a:endParaRPr/>
            </a:p>
          </p:txBody>
        </p:sp>
      </p:grpSp>
      <p:grpSp>
        <p:nvGrpSpPr>
          <p:cNvPr id="347" name="Google Shape;347;p16"/>
          <p:cNvGrpSpPr/>
          <p:nvPr/>
        </p:nvGrpSpPr>
        <p:grpSpPr>
          <a:xfrm>
            <a:off x="2458386" y="1285885"/>
            <a:ext cx="642248" cy="1199306"/>
            <a:chOff x="-1" y="-1"/>
            <a:chExt cx="642247" cy="1199305"/>
          </a:xfrm>
        </p:grpSpPr>
        <p:cxnSp>
          <p:nvCxnSpPr>
            <p:cNvPr id="348" name="Google Shape;348;p16"/>
            <p:cNvCxnSpPr/>
            <p:nvPr/>
          </p:nvCxnSpPr>
          <p:spPr>
            <a:xfrm>
              <a:off x="-1" y="1199302"/>
              <a:ext cx="642247" cy="2"/>
            </a:xfrm>
            <a:prstGeom prst="straightConnector1">
              <a:avLst/>
            </a:prstGeom>
            <a:noFill/>
            <a:ln cap="flat" cmpd="sng" w="25400">
              <a:solidFill>
                <a:srgbClr val="6BEAC7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9" name="Google Shape;349;p16"/>
            <p:cNvCxnSpPr/>
            <p:nvPr/>
          </p:nvCxnSpPr>
          <p:spPr>
            <a:xfrm flipH="1" rot="10800000">
              <a:off x="632401" y="-1"/>
              <a:ext cx="2" cy="1197786"/>
            </a:xfrm>
            <a:prstGeom prst="straightConnector1">
              <a:avLst/>
            </a:prstGeom>
            <a:noFill/>
            <a:ln cap="flat" cmpd="sng" w="25400">
              <a:solidFill>
                <a:srgbClr val="6BEAC7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0" name="Google Shape;350;p16"/>
            <p:cNvCxnSpPr/>
            <p:nvPr/>
          </p:nvCxnSpPr>
          <p:spPr>
            <a:xfrm rot="10800000">
              <a:off x="229602" y="7599"/>
              <a:ext cx="411643" cy="2"/>
            </a:xfrm>
            <a:prstGeom prst="straightConnector1">
              <a:avLst/>
            </a:prstGeom>
            <a:noFill/>
            <a:ln cap="flat" cmpd="sng" w="25400">
              <a:solidFill>
                <a:srgbClr val="6BEAC7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  <p:grpSp>
        <p:nvGrpSpPr>
          <p:cNvPr id="351" name="Google Shape;351;p16"/>
          <p:cNvGrpSpPr/>
          <p:nvPr/>
        </p:nvGrpSpPr>
        <p:grpSpPr>
          <a:xfrm>
            <a:off x="2458387" y="2986255"/>
            <a:ext cx="642248" cy="1199307"/>
            <a:chOff x="0" y="0"/>
            <a:chExt cx="642247" cy="1199306"/>
          </a:xfrm>
        </p:grpSpPr>
        <p:cxnSp>
          <p:nvCxnSpPr>
            <p:cNvPr id="352" name="Google Shape;352;p16"/>
            <p:cNvCxnSpPr/>
            <p:nvPr/>
          </p:nvCxnSpPr>
          <p:spPr>
            <a:xfrm flipH="1" rot="10800000">
              <a:off x="0" y="0"/>
              <a:ext cx="642247" cy="2"/>
            </a:xfrm>
            <a:prstGeom prst="straightConnector1">
              <a:avLst/>
            </a:prstGeom>
            <a:noFill/>
            <a:ln cap="flat" cmpd="sng" w="25400">
              <a:solidFill>
                <a:srgbClr val="B2EB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3" name="Google Shape;353;p16"/>
            <p:cNvCxnSpPr/>
            <p:nvPr/>
          </p:nvCxnSpPr>
          <p:spPr>
            <a:xfrm>
              <a:off x="632402" y="1519"/>
              <a:ext cx="2" cy="1197787"/>
            </a:xfrm>
            <a:prstGeom prst="straightConnector1">
              <a:avLst/>
            </a:prstGeom>
            <a:noFill/>
            <a:ln cap="flat" cmpd="sng" w="25400">
              <a:solidFill>
                <a:srgbClr val="B2EB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4" name="Google Shape;354;p16"/>
            <p:cNvCxnSpPr/>
            <p:nvPr/>
          </p:nvCxnSpPr>
          <p:spPr>
            <a:xfrm flipH="1">
              <a:off x="229602" y="1191702"/>
              <a:ext cx="411644" cy="2"/>
            </a:xfrm>
            <a:prstGeom prst="straightConnector1">
              <a:avLst/>
            </a:prstGeom>
            <a:noFill/>
            <a:ln cap="flat" cmpd="sng" w="25400">
              <a:solidFill>
                <a:srgbClr val="B2EB38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  <p:grpSp>
        <p:nvGrpSpPr>
          <p:cNvPr id="355" name="Google Shape;355;p16"/>
          <p:cNvGrpSpPr/>
          <p:nvPr/>
        </p:nvGrpSpPr>
        <p:grpSpPr>
          <a:xfrm>
            <a:off x="5356844" y="1424177"/>
            <a:ext cx="797147" cy="1100968"/>
            <a:chOff x="0" y="0"/>
            <a:chExt cx="797145" cy="1100966"/>
          </a:xfrm>
        </p:grpSpPr>
        <p:cxnSp>
          <p:nvCxnSpPr>
            <p:cNvPr id="356" name="Google Shape;356;p16"/>
            <p:cNvCxnSpPr/>
            <p:nvPr/>
          </p:nvCxnSpPr>
          <p:spPr>
            <a:xfrm flipH="1">
              <a:off x="0" y="1100964"/>
              <a:ext cx="406549" cy="2"/>
            </a:xfrm>
            <a:prstGeom prst="straightConnector1">
              <a:avLst/>
            </a:prstGeom>
            <a:noFill/>
            <a:ln cap="flat" cmpd="sng" w="25400">
              <a:solidFill>
                <a:srgbClr val="1C4F5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7" name="Google Shape;357;p16"/>
            <p:cNvCxnSpPr/>
            <p:nvPr/>
          </p:nvCxnSpPr>
          <p:spPr>
            <a:xfrm rot="10800000">
              <a:off x="394342" y="0"/>
              <a:ext cx="2" cy="1095878"/>
            </a:xfrm>
            <a:prstGeom prst="straightConnector1">
              <a:avLst/>
            </a:prstGeom>
            <a:noFill/>
            <a:ln cap="flat" cmpd="sng" w="25400">
              <a:solidFill>
                <a:srgbClr val="1C4F5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8" name="Google Shape;358;p16"/>
            <p:cNvCxnSpPr/>
            <p:nvPr/>
          </p:nvCxnSpPr>
          <p:spPr>
            <a:xfrm flipH="1" rot="10800000">
              <a:off x="385500" y="7600"/>
              <a:ext cx="411645" cy="2"/>
            </a:xfrm>
            <a:prstGeom prst="straightConnector1">
              <a:avLst/>
            </a:prstGeom>
            <a:noFill/>
            <a:ln cap="flat" cmpd="sng" w="25400">
              <a:solidFill>
                <a:srgbClr val="1C4F5F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  <p:grpSp>
        <p:nvGrpSpPr>
          <p:cNvPr id="359" name="Google Shape;359;p16"/>
          <p:cNvGrpSpPr/>
          <p:nvPr/>
        </p:nvGrpSpPr>
        <p:grpSpPr>
          <a:xfrm>
            <a:off x="5213727" y="1304320"/>
            <a:ext cx="888411" cy="1314073"/>
            <a:chOff x="0" y="-2"/>
            <a:chExt cx="888409" cy="1314072"/>
          </a:xfrm>
        </p:grpSpPr>
        <p:cxnSp>
          <p:nvCxnSpPr>
            <p:cNvPr id="360" name="Google Shape;360;p16"/>
            <p:cNvCxnSpPr/>
            <p:nvPr/>
          </p:nvCxnSpPr>
          <p:spPr>
            <a:xfrm>
              <a:off x="383279" y="1303281"/>
              <a:ext cx="505130" cy="2"/>
            </a:xfrm>
            <a:prstGeom prst="straightConnector1">
              <a:avLst/>
            </a:prstGeom>
            <a:noFill/>
            <a:ln cap="flat" cmpd="sng" w="25400">
              <a:solidFill>
                <a:srgbClr val="00003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1" name="Google Shape;361;p16"/>
            <p:cNvCxnSpPr/>
            <p:nvPr/>
          </p:nvCxnSpPr>
          <p:spPr>
            <a:xfrm flipH="1" rot="10800000">
              <a:off x="392859" y="-2"/>
              <a:ext cx="2" cy="1314072"/>
            </a:xfrm>
            <a:prstGeom prst="straightConnector1">
              <a:avLst/>
            </a:prstGeom>
            <a:noFill/>
            <a:ln cap="flat" cmpd="sng" w="25400">
              <a:solidFill>
                <a:srgbClr val="00003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2" name="Google Shape;362;p16"/>
            <p:cNvCxnSpPr/>
            <p:nvPr/>
          </p:nvCxnSpPr>
          <p:spPr>
            <a:xfrm rot="10800000">
              <a:off x="0" y="13856"/>
              <a:ext cx="387298" cy="2"/>
            </a:xfrm>
            <a:prstGeom prst="straightConnector1">
              <a:avLst/>
            </a:prstGeom>
            <a:noFill/>
            <a:ln cap="flat" cmpd="sng" w="25400">
              <a:solidFill>
                <a:srgbClr val="000031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  <p:grpSp>
        <p:nvGrpSpPr>
          <p:cNvPr id="363" name="Google Shape;363;p16"/>
          <p:cNvGrpSpPr/>
          <p:nvPr/>
        </p:nvGrpSpPr>
        <p:grpSpPr>
          <a:xfrm>
            <a:off x="5344144" y="2971924"/>
            <a:ext cx="797147" cy="1100967"/>
            <a:chOff x="0" y="0"/>
            <a:chExt cx="797145" cy="1100966"/>
          </a:xfrm>
        </p:grpSpPr>
        <p:cxnSp>
          <p:nvCxnSpPr>
            <p:cNvPr id="364" name="Google Shape;364;p16"/>
            <p:cNvCxnSpPr/>
            <p:nvPr/>
          </p:nvCxnSpPr>
          <p:spPr>
            <a:xfrm rot="10800000">
              <a:off x="0" y="0"/>
              <a:ext cx="406549" cy="2"/>
            </a:xfrm>
            <a:prstGeom prst="straightConnector1">
              <a:avLst/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5" name="Google Shape;365;p16"/>
            <p:cNvCxnSpPr/>
            <p:nvPr/>
          </p:nvCxnSpPr>
          <p:spPr>
            <a:xfrm flipH="1">
              <a:off x="394342" y="5088"/>
              <a:ext cx="2" cy="1095878"/>
            </a:xfrm>
            <a:prstGeom prst="straightConnector1">
              <a:avLst/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6" name="Google Shape;366;p16"/>
            <p:cNvCxnSpPr/>
            <p:nvPr/>
          </p:nvCxnSpPr>
          <p:spPr>
            <a:xfrm>
              <a:off x="385500" y="1093364"/>
              <a:ext cx="411645" cy="2"/>
            </a:xfrm>
            <a:prstGeom prst="straightConnector1">
              <a:avLst/>
            </a:prstGeom>
            <a:noFill/>
            <a:ln cap="flat" cmpd="sng" w="25400">
              <a:solidFill>
                <a:srgbClr val="000000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  <p:grpSp>
        <p:nvGrpSpPr>
          <p:cNvPr id="367" name="Google Shape;367;p16"/>
          <p:cNvGrpSpPr/>
          <p:nvPr/>
        </p:nvGrpSpPr>
        <p:grpSpPr>
          <a:xfrm>
            <a:off x="5201027" y="2865373"/>
            <a:ext cx="888410" cy="1314072"/>
            <a:chOff x="0" y="0"/>
            <a:chExt cx="888408" cy="1314071"/>
          </a:xfrm>
        </p:grpSpPr>
        <p:cxnSp>
          <p:nvCxnSpPr>
            <p:cNvPr id="368" name="Google Shape;368;p16"/>
            <p:cNvCxnSpPr/>
            <p:nvPr/>
          </p:nvCxnSpPr>
          <p:spPr>
            <a:xfrm flipH="1" rot="10800000">
              <a:off x="383278" y="10786"/>
              <a:ext cx="505130" cy="2"/>
            </a:xfrm>
            <a:prstGeom prst="straightConnector1">
              <a:avLst/>
            </a:prstGeom>
            <a:noFill/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9" name="Google Shape;369;p16"/>
            <p:cNvCxnSpPr/>
            <p:nvPr/>
          </p:nvCxnSpPr>
          <p:spPr>
            <a:xfrm>
              <a:off x="392859" y="0"/>
              <a:ext cx="2" cy="1314071"/>
            </a:xfrm>
            <a:prstGeom prst="straightConnector1">
              <a:avLst/>
            </a:prstGeom>
            <a:noFill/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70" name="Google Shape;370;p16"/>
            <p:cNvCxnSpPr/>
            <p:nvPr/>
          </p:nvCxnSpPr>
          <p:spPr>
            <a:xfrm flipH="1">
              <a:off x="0" y="1300212"/>
              <a:ext cx="387298" cy="2"/>
            </a:xfrm>
            <a:prstGeom prst="straightConnector1">
              <a:avLst/>
            </a:prstGeom>
            <a:noFill/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  <p:pic>
        <p:nvPicPr>
          <p:cNvPr descr="Рисунок 3" id="371" name="Google Shape;371;p16"/>
          <p:cNvPicPr preferRelativeResize="0"/>
          <p:nvPr/>
        </p:nvPicPr>
        <p:blipFill rotWithShape="1">
          <a:blip r:embed="rId8">
            <a:alphaModFix/>
          </a:blip>
          <a:srcRect b="3480" l="3018" r="51657" t="40671"/>
          <a:stretch/>
        </p:blipFill>
        <p:spPr>
          <a:xfrm>
            <a:off x="1073202" y="3360966"/>
            <a:ext cx="1552576" cy="1436291"/>
          </a:xfrm>
          <a:custGeom>
            <a:rect b="b" l="l" r="r" t="t"/>
            <a:pathLst>
              <a:path extrusionOk="0" h="21600" w="21600">
                <a:moveTo>
                  <a:pt x="2242" y="0"/>
                </a:moveTo>
                <a:cubicBezTo>
                  <a:pt x="1585" y="0"/>
                  <a:pt x="1190" y="1"/>
                  <a:pt x="928" y="119"/>
                </a:cubicBezTo>
                <a:cubicBezTo>
                  <a:pt x="549" y="268"/>
                  <a:pt x="248" y="593"/>
                  <a:pt x="110" y="1003"/>
                </a:cubicBezTo>
                <a:cubicBezTo>
                  <a:pt x="1" y="1287"/>
                  <a:pt x="0" y="1713"/>
                  <a:pt x="0" y="2423"/>
                </a:cubicBezTo>
                <a:lnTo>
                  <a:pt x="0" y="19183"/>
                </a:lnTo>
                <a:cubicBezTo>
                  <a:pt x="0" y="19893"/>
                  <a:pt x="1" y="20319"/>
                  <a:pt x="110" y="20603"/>
                </a:cubicBezTo>
                <a:cubicBezTo>
                  <a:pt x="248" y="21013"/>
                  <a:pt x="549" y="21332"/>
                  <a:pt x="928" y="21481"/>
                </a:cubicBezTo>
                <a:cubicBezTo>
                  <a:pt x="1190" y="21599"/>
                  <a:pt x="1585" y="21600"/>
                  <a:pt x="2242" y="21600"/>
                </a:cubicBezTo>
                <a:lnTo>
                  <a:pt x="19358" y="21600"/>
                </a:lnTo>
                <a:cubicBezTo>
                  <a:pt x="20015" y="21600"/>
                  <a:pt x="20410" y="21599"/>
                  <a:pt x="20672" y="21481"/>
                </a:cubicBezTo>
                <a:cubicBezTo>
                  <a:pt x="21051" y="21332"/>
                  <a:pt x="21352" y="21013"/>
                  <a:pt x="21490" y="20603"/>
                </a:cubicBezTo>
                <a:cubicBezTo>
                  <a:pt x="21599" y="20319"/>
                  <a:pt x="21600" y="19893"/>
                  <a:pt x="21600" y="19183"/>
                </a:cubicBezTo>
                <a:lnTo>
                  <a:pt x="21600" y="2423"/>
                </a:lnTo>
                <a:cubicBezTo>
                  <a:pt x="21600" y="1713"/>
                  <a:pt x="21599" y="1287"/>
                  <a:pt x="21490" y="1003"/>
                </a:cubicBezTo>
                <a:cubicBezTo>
                  <a:pt x="21352" y="593"/>
                  <a:pt x="21051" y="268"/>
                  <a:pt x="20672" y="119"/>
                </a:cubicBezTo>
                <a:cubicBezTo>
                  <a:pt x="20410" y="1"/>
                  <a:pt x="20015" y="0"/>
                  <a:pt x="19358" y="0"/>
                </a:cubicBezTo>
                <a:lnTo>
                  <a:pt x="2242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376" name="Google Shape;376;p1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377" name="Google Shape;377;p17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8" name="Google Shape;378;p17"/>
          <p:cNvGrpSpPr/>
          <p:nvPr/>
        </p:nvGrpSpPr>
        <p:grpSpPr>
          <a:xfrm>
            <a:off x="352508" y="1160663"/>
            <a:ext cx="3561677" cy="2298482"/>
            <a:chOff x="0" y="-1"/>
            <a:chExt cx="3561676" cy="2298480"/>
          </a:xfrm>
        </p:grpSpPr>
        <p:sp>
          <p:nvSpPr>
            <p:cNvPr id="379" name="Google Shape;379;p17"/>
            <p:cNvSpPr/>
            <p:nvPr/>
          </p:nvSpPr>
          <p:spPr>
            <a:xfrm>
              <a:off x="177800" y="165100"/>
              <a:ext cx="3383876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80" name="Google Shape;380;p17"/>
            <p:cNvSpPr/>
            <p:nvPr/>
          </p:nvSpPr>
          <p:spPr>
            <a:xfrm>
              <a:off x="0" y="-1"/>
              <a:ext cx="340631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81" name="Google Shape;381;p17"/>
            <p:cNvSpPr/>
            <p:nvPr/>
          </p:nvSpPr>
          <p:spPr>
            <a:xfrm>
              <a:off x="266321" y="156099"/>
              <a:ext cx="3165838" cy="1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Простота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Функциональность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Чистота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Простор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Лаконичность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Отсутствие излишеств</a:t>
              </a:r>
              <a:endParaRPr/>
            </a:p>
          </p:txBody>
        </p:sp>
      </p:grpSp>
      <p:sp>
        <p:nvSpPr>
          <p:cNvPr id="382" name="Google Shape;382;p17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383" name="Google Shape;383;p17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384" name="Google Shape;384;p17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385" name="Google Shape;385;p17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386" name="Google Shape;386;p17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387" name="Google Shape;387;p17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388" name="Google Shape;388;p17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393" name="Google Shape;393;p1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394" name="Google Shape;394;p18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5" name="Google Shape;395;p18"/>
          <p:cNvGrpSpPr/>
          <p:nvPr/>
        </p:nvGrpSpPr>
        <p:grpSpPr>
          <a:xfrm>
            <a:off x="352508" y="1160663"/>
            <a:ext cx="3561677" cy="2298482"/>
            <a:chOff x="0" y="-1"/>
            <a:chExt cx="3561676" cy="2298480"/>
          </a:xfrm>
        </p:grpSpPr>
        <p:sp>
          <p:nvSpPr>
            <p:cNvPr id="396" name="Google Shape;396;p18"/>
            <p:cNvSpPr/>
            <p:nvPr/>
          </p:nvSpPr>
          <p:spPr>
            <a:xfrm>
              <a:off x="177800" y="165100"/>
              <a:ext cx="3383876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97" name="Google Shape;397;p18"/>
            <p:cNvSpPr/>
            <p:nvPr/>
          </p:nvSpPr>
          <p:spPr>
            <a:xfrm>
              <a:off x="0" y="-1"/>
              <a:ext cx="340631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398" name="Google Shape;398;p18"/>
            <p:cNvSpPr/>
            <p:nvPr/>
          </p:nvSpPr>
          <p:spPr>
            <a:xfrm>
              <a:off x="266321" y="156099"/>
              <a:ext cx="3165838" cy="1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Простота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Функциональность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Чистота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Простор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Лаконичность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Отсутствие излишеств</a:t>
              </a:r>
              <a:endParaRPr/>
            </a:p>
          </p:txBody>
        </p:sp>
      </p:grpSp>
      <p:sp>
        <p:nvSpPr>
          <p:cNvPr id="399" name="Google Shape;399;p18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400" name="Google Shape;400;p18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01" name="Google Shape;401;p18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02" name="Google Shape;402;p18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03" name="Google Shape;403;p18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04" name="Google Shape;404;p18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 cap="flat" cmpd="sng" w="38100">
            <a:solidFill>
              <a:srgbClr val="01199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405" name="Google Shape;405;p18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06" name="Google Shape;406;p18"/>
          <p:cNvSpPr txBox="1"/>
          <p:nvPr/>
        </p:nvSpPr>
        <p:spPr>
          <a:xfrm>
            <a:off x="532221" y="3635433"/>
            <a:ext cx="2644901" cy="5257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3000"/>
              <a:buFont typeface="Play"/>
              <a:buNone/>
            </a:pPr>
            <a:r>
              <a:rPr b="0" i="0" lang="en-US" sz="30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Минимализм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411" name="Google Shape;411;p19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412" name="Google Shape;412;p19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3" name="Google Shape;413;p19"/>
          <p:cNvGrpSpPr/>
          <p:nvPr/>
        </p:nvGrpSpPr>
        <p:grpSpPr>
          <a:xfrm>
            <a:off x="352508" y="1160663"/>
            <a:ext cx="3561677" cy="2298482"/>
            <a:chOff x="0" y="-1"/>
            <a:chExt cx="3561676" cy="2298480"/>
          </a:xfrm>
        </p:grpSpPr>
        <p:sp>
          <p:nvSpPr>
            <p:cNvPr id="414" name="Google Shape;414;p19"/>
            <p:cNvSpPr/>
            <p:nvPr/>
          </p:nvSpPr>
          <p:spPr>
            <a:xfrm>
              <a:off x="177800" y="165100"/>
              <a:ext cx="3383876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15" name="Google Shape;415;p19"/>
            <p:cNvSpPr/>
            <p:nvPr/>
          </p:nvSpPr>
          <p:spPr>
            <a:xfrm>
              <a:off x="0" y="-1"/>
              <a:ext cx="340631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16" name="Google Shape;416;p19"/>
            <p:cNvSpPr/>
            <p:nvPr/>
          </p:nvSpPr>
          <p:spPr>
            <a:xfrm>
              <a:off x="266321" y="156099"/>
              <a:ext cx="3165838" cy="1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Мягкие тени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Рельеф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Вдавленные элементы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Современность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Тактильность</a:t>
              </a:r>
              <a:endParaRPr/>
            </a:p>
          </p:txBody>
        </p:sp>
      </p:grpSp>
      <p:sp>
        <p:nvSpPr>
          <p:cNvPr id="417" name="Google Shape;417;p19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418" name="Google Shape;418;p19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19" name="Google Shape;419;p19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20" name="Google Shape;420;p19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21" name="Google Shape;421;p19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22" name="Google Shape;422;p19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23" name="Google Shape;423;p19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7" id="115" name="Google Shape;115;p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116" name="Google Shape;116;p2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117" name="Google Shape;117;p2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"/>
          <p:cNvSpPr txBox="1"/>
          <p:nvPr/>
        </p:nvSpPr>
        <p:spPr>
          <a:xfrm>
            <a:off x="465806" y="432992"/>
            <a:ext cx="3422290" cy="485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600"/>
              <a:buFont typeface="Play"/>
              <a:buNone/>
            </a:pPr>
            <a:r>
              <a:rPr b="1" i="0" lang="en-US" sz="26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Ключевые слова</a:t>
            </a:r>
            <a:endParaRPr/>
          </a:p>
        </p:txBody>
      </p:sp>
      <p:sp>
        <p:nvSpPr>
          <p:cNvPr id="119" name="Google Shape;119;p2"/>
          <p:cNvSpPr txBox="1"/>
          <p:nvPr/>
        </p:nvSpPr>
        <p:spPr>
          <a:xfrm>
            <a:off x="759472" y="2487373"/>
            <a:ext cx="1893336" cy="358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31"/>
              </a:buClr>
              <a:buSzPts val="1800"/>
              <a:buFont typeface="Play"/>
              <a:buNone/>
            </a:pPr>
            <a:r>
              <a:rPr b="0" i="0" lang="en-US" sz="1800" u="none" cap="none" strike="noStrike">
                <a:solidFill>
                  <a:srgbClr val="000031"/>
                </a:solidFill>
                <a:latin typeface="Play"/>
                <a:ea typeface="Play"/>
                <a:cs typeface="Play"/>
                <a:sym typeface="Play"/>
              </a:rPr>
              <a:t>Тактильность</a:t>
            </a:r>
            <a:endParaRPr/>
          </a:p>
        </p:txBody>
      </p:sp>
      <p:sp>
        <p:nvSpPr>
          <p:cNvPr id="120" name="Google Shape;120;p2"/>
          <p:cNvSpPr txBox="1"/>
          <p:nvPr/>
        </p:nvSpPr>
        <p:spPr>
          <a:xfrm>
            <a:off x="4551026" y="1227288"/>
            <a:ext cx="979030" cy="358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31"/>
              </a:buClr>
              <a:buSzPts val="1800"/>
              <a:buFont typeface="Play"/>
              <a:buNone/>
            </a:pPr>
            <a:r>
              <a:rPr b="0" i="0" lang="en-US" sz="1800" u="none" cap="none" strike="noStrike">
                <a:solidFill>
                  <a:srgbClr val="000031"/>
                </a:solidFill>
                <a:latin typeface="Play"/>
                <a:ea typeface="Play"/>
                <a:cs typeface="Play"/>
                <a:sym typeface="Play"/>
              </a:rPr>
              <a:t>Чистота</a:t>
            </a:r>
            <a:endParaRPr/>
          </a:p>
        </p:txBody>
      </p:sp>
      <p:pic>
        <p:nvPicPr>
          <p:cNvPr descr="Group 13.pdf" id="121" name="Google Shape;121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76928" y="3018301"/>
            <a:ext cx="2375440" cy="12207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rame 18.pdf" id="122" name="Google Shape;122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78872" y="-417"/>
            <a:ext cx="2057333" cy="10576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rame 17.pdf" id="123" name="Google Shape;123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262351" y="1342146"/>
            <a:ext cx="2539510" cy="4199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rame 1.pdf" id="124" name="Google Shape;124;p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83502" y="450330"/>
            <a:ext cx="2010640" cy="444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rame 16.pdf" id="125" name="Google Shape;125;p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573986" y="2347978"/>
            <a:ext cx="2090343" cy="4475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rame 20.pdf" id="126" name="Google Shape;126;p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557134" y="1146748"/>
            <a:ext cx="2261594" cy="1179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rame 24.pdf" id="127" name="Google Shape;127;p2"/>
          <p:cNvPicPr preferRelativeResize="0"/>
          <p:nvPr/>
        </p:nvPicPr>
        <p:blipFill rotWithShape="1">
          <a:blip r:embed="rId12">
            <a:alphaModFix amt="38085"/>
          </a:blip>
          <a:srcRect b="0" l="0" r="0" t="0"/>
          <a:stretch/>
        </p:blipFill>
        <p:spPr>
          <a:xfrm>
            <a:off x="476720" y="3366091"/>
            <a:ext cx="3051213" cy="8748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rame 27.pdf" id="128" name="Google Shape;128;p2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609551" y="1376452"/>
            <a:ext cx="719703" cy="3512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129" name="Google Shape;129;p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4604751" y="6362660"/>
            <a:ext cx="4504317" cy="585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"/>
          <p:cNvSpPr txBox="1"/>
          <p:nvPr/>
        </p:nvSpPr>
        <p:spPr>
          <a:xfrm>
            <a:off x="3625332" y="4223962"/>
            <a:ext cx="1893335" cy="358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31"/>
              </a:buClr>
              <a:buSzPts val="1800"/>
              <a:buFont typeface="Play"/>
              <a:buNone/>
            </a:pPr>
            <a:r>
              <a:rPr b="0" i="0" lang="en-US" sz="1800" u="none" cap="none" strike="noStrike">
                <a:solidFill>
                  <a:srgbClr val="000031"/>
                </a:solidFill>
                <a:latin typeface="Play"/>
                <a:ea typeface="Play"/>
                <a:cs typeface="Play"/>
                <a:sym typeface="Play"/>
              </a:rPr>
              <a:t>Трехмерность</a:t>
            </a:r>
            <a:endParaRPr/>
          </a:p>
        </p:txBody>
      </p:sp>
      <p:sp>
        <p:nvSpPr>
          <p:cNvPr id="131" name="Google Shape;131;p2"/>
          <p:cNvSpPr txBox="1"/>
          <p:nvPr/>
        </p:nvSpPr>
        <p:spPr>
          <a:xfrm>
            <a:off x="3199194" y="2782197"/>
            <a:ext cx="1476822" cy="2946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31"/>
              </a:buClr>
              <a:buSzPts val="1400"/>
              <a:buFont typeface="Play"/>
              <a:buNone/>
            </a:pPr>
            <a:r>
              <a:rPr b="0" i="0" lang="en-US" sz="1400" u="none" cap="none" strike="noStrike">
                <a:solidFill>
                  <a:srgbClr val="000031"/>
                </a:solidFill>
                <a:latin typeface="Play"/>
                <a:ea typeface="Play"/>
                <a:cs typeface="Play"/>
                <a:sym typeface="Play"/>
              </a:rPr>
              <a:t>Яркие акценты</a:t>
            </a:r>
            <a:endParaRPr/>
          </a:p>
        </p:txBody>
      </p:sp>
      <p:sp>
        <p:nvSpPr>
          <p:cNvPr id="132" name="Google Shape;132;p2"/>
          <p:cNvSpPr txBox="1"/>
          <p:nvPr/>
        </p:nvSpPr>
        <p:spPr>
          <a:xfrm>
            <a:off x="6250887" y="4209447"/>
            <a:ext cx="2261594" cy="3327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31"/>
              </a:buClr>
              <a:buSzPts val="1600"/>
              <a:buFont typeface="Play"/>
              <a:buNone/>
            </a:pPr>
            <a:r>
              <a:rPr b="0" i="0" lang="en-US" sz="1600" u="none" cap="none" strike="noStrike">
                <a:solidFill>
                  <a:srgbClr val="000031"/>
                </a:solidFill>
                <a:latin typeface="Play"/>
                <a:ea typeface="Play"/>
                <a:cs typeface="Play"/>
                <a:sym typeface="Play"/>
              </a:rPr>
              <a:t>Провокационность</a:t>
            </a:r>
            <a:endParaRPr/>
          </a:p>
        </p:txBody>
      </p:sp>
      <p:sp>
        <p:nvSpPr>
          <p:cNvPr id="133" name="Google Shape;133;p2"/>
          <p:cNvSpPr txBox="1"/>
          <p:nvPr/>
        </p:nvSpPr>
        <p:spPr>
          <a:xfrm>
            <a:off x="3828119" y="1975218"/>
            <a:ext cx="1487761" cy="3327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31"/>
              </a:buClr>
              <a:buSzPts val="1600"/>
              <a:buFont typeface="Play"/>
              <a:buNone/>
            </a:pPr>
            <a:r>
              <a:rPr b="0" i="0" lang="en-US" sz="1600" u="none" cap="none" strike="noStrike">
                <a:solidFill>
                  <a:srgbClr val="000031"/>
                </a:solidFill>
                <a:latin typeface="Play"/>
                <a:ea typeface="Play"/>
                <a:cs typeface="Play"/>
                <a:sym typeface="Play"/>
              </a:rPr>
              <a:t>Объемность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428" name="Google Shape;428;p20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429" name="Google Shape;429;p20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0" name="Google Shape;430;p20"/>
          <p:cNvGrpSpPr/>
          <p:nvPr/>
        </p:nvGrpSpPr>
        <p:grpSpPr>
          <a:xfrm>
            <a:off x="352508" y="1160663"/>
            <a:ext cx="3561677" cy="2298482"/>
            <a:chOff x="0" y="-1"/>
            <a:chExt cx="3561676" cy="2298480"/>
          </a:xfrm>
        </p:grpSpPr>
        <p:sp>
          <p:nvSpPr>
            <p:cNvPr id="431" name="Google Shape;431;p20"/>
            <p:cNvSpPr/>
            <p:nvPr/>
          </p:nvSpPr>
          <p:spPr>
            <a:xfrm>
              <a:off x="177800" y="165100"/>
              <a:ext cx="3383876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32" name="Google Shape;432;p20"/>
            <p:cNvSpPr/>
            <p:nvPr/>
          </p:nvSpPr>
          <p:spPr>
            <a:xfrm>
              <a:off x="0" y="-1"/>
              <a:ext cx="340631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33" name="Google Shape;433;p20"/>
            <p:cNvSpPr/>
            <p:nvPr/>
          </p:nvSpPr>
          <p:spPr>
            <a:xfrm>
              <a:off x="266321" y="156099"/>
              <a:ext cx="3165838" cy="1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Мягкие тени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Рельеф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Вдавленные элементы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Современность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Тактильность</a:t>
              </a:r>
              <a:endParaRPr/>
            </a:p>
          </p:txBody>
        </p:sp>
      </p:grpSp>
      <p:sp>
        <p:nvSpPr>
          <p:cNvPr id="434" name="Google Shape;434;p20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435" name="Google Shape;435;p20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36" name="Google Shape;436;p20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37" name="Google Shape;437;p20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38" name="Google Shape;438;p20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39" name="Google Shape;439;p20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40" name="Google Shape;440;p20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 cap="flat" cmpd="sng" w="38100">
            <a:solidFill>
              <a:srgbClr val="011993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41" name="Google Shape;441;p20"/>
          <p:cNvSpPr txBox="1"/>
          <p:nvPr/>
        </p:nvSpPr>
        <p:spPr>
          <a:xfrm>
            <a:off x="532221" y="3635433"/>
            <a:ext cx="2644901" cy="5257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3000"/>
              <a:buFont typeface="Play"/>
              <a:buNone/>
            </a:pPr>
            <a:r>
              <a:rPr b="0" i="0" lang="en-US" sz="30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Неоморфизм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446" name="Google Shape;446;p2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447" name="Google Shape;447;p21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8" name="Google Shape;448;p21"/>
          <p:cNvGrpSpPr/>
          <p:nvPr/>
        </p:nvGrpSpPr>
        <p:grpSpPr>
          <a:xfrm>
            <a:off x="352508" y="1160663"/>
            <a:ext cx="3561676" cy="2298483"/>
            <a:chOff x="0" y="-1"/>
            <a:chExt cx="3561675" cy="2298481"/>
          </a:xfrm>
        </p:grpSpPr>
        <p:sp>
          <p:nvSpPr>
            <p:cNvPr id="449" name="Google Shape;449;p21"/>
            <p:cNvSpPr/>
            <p:nvPr/>
          </p:nvSpPr>
          <p:spPr>
            <a:xfrm>
              <a:off x="177800" y="165100"/>
              <a:ext cx="3383875" cy="2133380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50" name="Google Shape;450;p21"/>
            <p:cNvSpPr/>
            <p:nvPr/>
          </p:nvSpPr>
          <p:spPr>
            <a:xfrm>
              <a:off x="0" y="-1"/>
              <a:ext cx="3406310" cy="2133381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51" name="Google Shape;451;p21"/>
            <p:cNvSpPr txBox="1"/>
            <p:nvPr/>
          </p:nvSpPr>
          <p:spPr>
            <a:xfrm>
              <a:off x="286818" y="232299"/>
              <a:ext cx="3165839" cy="16687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Сырой вид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Грубые шрифты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Нестандартные макеты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Яркие контрасты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Только функциональность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Провокационность</a:t>
              </a:r>
              <a:endParaRPr/>
            </a:p>
          </p:txBody>
        </p:sp>
      </p:grpSp>
      <p:sp>
        <p:nvSpPr>
          <p:cNvPr id="452" name="Google Shape;452;p21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453" name="Google Shape;453;p21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54" name="Google Shape;454;p21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55" name="Google Shape;455;p21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56" name="Google Shape;456;p21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57" name="Google Shape;457;p21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58" name="Google Shape;458;p21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463" name="Google Shape;463;p22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464" name="Google Shape;464;p22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5" name="Google Shape;465;p22"/>
          <p:cNvGrpSpPr/>
          <p:nvPr/>
        </p:nvGrpSpPr>
        <p:grpSpPr>
          <a:xfrm>
            <a:off x="352508" y="1160663"/>
            <a:ext cx="3561677" cy="2298482"/>
            <a:chOff x="0" y="-1"/>
            <a:chExt cx="3561676" cy="2298480"/>
          </a:xfrm>
        </p:grpSpPr>
        <p:sp>
          <p:nvSpPr>
            <p:cNvPr id="466" name="Google Shape;466;p22"/>
            <p:cNvSpPr/>
            <p:nvPr/>
          </p:nvSpPr>
          <p:spPr>
            <a:xfrm>
              <a:off x="177800" y="165100"/>
              <a:ext cx="3383876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67" name="Google Shape;467;p22"/>
            <p:cNvSpPr/>
            <p:nvPr/>
          </p:nvSpPr>
          <p:spPr>
            <a:xfrm>
              <a:off x="0" y="-1"/>
              <a:ext cx="340631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68" name="Google Shape;468;p22"/>
            <p:cNvSpPr/>
            <p:nvPr/>
          </p:nvSpPr>
          <p:spPr>
            <a:xfrm>
              <a:off x="286818" y="232299"/>
              <a:ext cx="3165839" cy="1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Сырой вид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Грубые шрифты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Нестандартные макеты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Яркие контрасты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Только Функциональность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Play"/>
                <a:buNone/>
              </a:pPr>
              <a:r>
                <a:rPr b="0" i="0" lang="en-US" sz="18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Провокационность</a:t>
              </a:r>
              <a:endParaRPr/>
            </a:p>
          </p:txBody>
        </p:sp>
      </p:grpSp>
      <p:sp>
        <p:nvSpPr>
          <p:cNvPr id="469" name="Google Shape;469;p22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470" name="Google Shape;470;p22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71" name="Google Shape;471;p22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 cap="flat" cmpd="sng" w="38100">
            <a:solidFill>
              <a:srgbClr val="01199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472" name="Google Shape;472;p22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73" name="Google Shape;473;p22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74" name="Google Shape;474;p22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75" name="Google Shape;475;p22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76" name="Google Shape;476;p22"/>
          <p:cNvSpPr txBox="1"/>
          <p:nvPr/>
        </p:nvSpPr>
        <p:spPr>
          <a:xfrm>
            <a:off x="532221" y="3635433"/>
            <a:ext cx="2644901" cy="5257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3000"/>
              <a:buFont typeface="Play"/>
              <a:buNone/>
            </a:pPr>
            <a:r>
              <a:rPr b="0" i="0" lang="en-US" sz="30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Брутализм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481" name="Google Shape;481;p23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482" name="Google Shape;482;p23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3" name="Google Shape;483;p23"/>
          <p:cNvGrpSpPr/>
          <p:nvPr/>
        </p:nvGrpSpPr>
        <p:grpSpPr>
          <a:xfrm>
            <a:off x="352508" y="1160663"/>
            <a:ext cx="3561676" cy="2298483"/>
            <a:chOff x="0" y="-1"/>
            <a:chExt cx="3561675" cy="2298481"/>
          </a:xfrm>
        </p:grpSpPr>
        <p:sp>
          <p:nvSpPr>
            <p:cNvPr id="484" name="Google Shape;484;p23"/>
            <p:cNvSpPr/>
            <p:nvPr/>
          </p:nvSpPr>
          <p:spPr>
            <a:xfrm>
              <a:off x="177800" y="165100"/>
              <a:ext cx="3383875" cy="2133380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85" name="Google Shape;485;p23"/>
            <p:cNvSpPr/>
            <p:nvPr/>
          </p:nvSpPr>
          <p:spPr>
            <a:xfrm>
              <a:off x="0" y="-1"/>
              <a:ext cx="3406310" cy="2133381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486" name="Google Shape;486;p23"/>
            <p:cNvSpPr txBox="1"/>
            <p:nvPr/>
          </p:nvSpPr>
          <p:spPr>
            <a:xfrm>
              <a:off x="286818" y="232299"/>
              <a:ext cx="3165839" cy="12369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Прозрачность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Эффект «стекла»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Размытый фон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Слойность</a:t>
              </a:r>
              <a:endParaRPr/>
            </a:p>
          </p:txBody>
        </p:sp>
      </p:grpSp>
      <p:sp>
        <p:nvSpPr>
          <p:cNvPr id="487" name="Google Shape;487;p23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488" name="Google Shape;488;p23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89" name="Google Shape;489;p23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90" name="Google Shape;490;p23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91" name="Google Shape;491;p23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92" name="Google Shape;492;p23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493" name="Google Shape;493;p23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498" name="Google Shape;498;p24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499" name="Google Shape;499;p24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0" name="Google Shape;500;p24"/>
          <p:cNvGrpSpPr/>
          <p:nvPr/>
        </p:nvGrpSpPr>
        <p:grpSpPr>
          <a:xfrm>
            <a:off x="352508" y="1160663"/>
            <a:ext cx="3561676" cy="2298483"/>
            <a:chOff x="0" y="-1"/>
            <a:chExt cx="3561675" cy="2298481"/>
          </a:xfrm>
        </p:grpSpPr>
        <p:sp>
          <p:nvSpPr>
            <p:cNvPr id="501" name="Google Shape;501;p24"/>
            <p:cNvSpPr/>
            <p:nvPr/>
          </p:nvSpPr>
          <p:spPr>
            <a:xfrm>
              <a:off x="177800" y="165100"/>
              <a:ext cx="3383875" cy="2133380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02" name="Google Shape;502;p24"/>
            <p:cNvSpPr/>
            <p:nvPr/>
          </p:nvSpPr>
          <p:spPr>
            <a:xfrm>
              <a:off x="0" y="-1"/>
              <a:ext cx="3406310" cy="2133381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03" name="Google Shape;503;p24"/>
            <p:cNvSpPr txBox="1"/>
            <p:nvPr/>
          </p:nvSpPr>
          <p:spPr>
            <a:xfrm>
              <a:off x="286818" y="232299"/>
              <a:ext cx="3165839" cy="12369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Прозрачность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Эффект «стекла»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Размытый фон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Слойность</a:t>
              </a:r>
              <a:endParaRPr/>
            </a:p>
          </p:txBody>
        </p:sp>
      </p:grpSp>
      <p:sp>
        <p:nvSpPr>
          <p:cNvPr id="504" name="Google Shape;504;p24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505" name="Google Shape;505;p24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06" name="Google Shape;506;p24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07" name="Google Shape;507;p24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08" name="Google Shape;508;p24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 cap="flat" cmpd="sng" w="38100">
            <a:solidFill>
              <a:srgbClr val="01199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509" name="Google Shape;509;p24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10" name="Google Shape;510;p24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11" name="Google Shape;511;p24"/>
          <p:cNvSpPr txBox="1"/>
          <p:nvPr/>
        </p:nvSpPr>
        <p:spPr>
          <a:xfrm>
            <a:off x="532220" y="3635433"/>
            <a:ext cx="2994837" cy="5257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3000"/>
              <a:buFont typeface="Play"/>
              <a:buNone/>
            </a:pPr>
            <a:r>
              <a:rPr b="0" i="0" lang="en-US" sz="30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Глассморфизм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516" name="Google Shape;516;p25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517" name="Google Shape;517;p25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18" name="Google Shape;518;p25"/>
          <p:cNvGrpSpPr/>
          <p:nvPr/>
        </p:nvGrpSpPr>
        <p:grpSpPr>
          <a:xfrm>
            <a:off x="352508" y="1160663"/>
            <a:ext cx="3561676" cy="2298483"/>
            <a:chOff x="0" y="-1"/>
            <a:chExt cx="3561675" cy="2298481"/>
          </a:xfrm>
        </p:grpSpPr>
        <p:sp>
          <p:nvSpPr>
            <p:cNvPr id="519" name="Google Shape;519;p25"/>
            <p:cNvSpPr/>
            <p:nvPr/>
          </p:nvSpPr>
          <p:spPr>
            <a:xfrm>
              <a:off x="177800" y="165100"/>
              <a:ext cx="3383875" cy="2133380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20" name="Google Shape;520;p25"/>
            <p:cNvSpPr/>
            <p:nvPr/>
          </p:nvSpPr>
          <p:spPr>
            <a:xfrm>
              <a:off x="0" y="-1"/>
              <a:ext cx="3406310" cy="2133381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21" name="Google Shape;521;p25"/>
            <p:cNvSpPr txBox="1"/>
            <p:nvPr/>
          </p:nvSpPr>
          <p:spPr>
            <a:xfrm>
              <a:off x="286818" y="156099"/>
              <a:ext cx="3165839" cy="18211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Трёхмерность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Изометрия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Реалистичные тени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Текстуры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Глубина</a:t>
              </a:r>
              <a:endParaRPr/>
            </a:p>
          </p:txBody>
        </p:sp>
      </p:grpSp>
      <p:sp>
        <p:nvSpPr>
          <p:cNvPr id="522" name="Google Shape;522;p25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523" name="Google Shape;523;p25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24" name="Google Shape;524;p25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25" name="Google Shape;525;p25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26" name="Google Shape;526;p25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27" name="Google Shape;527;p25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28" name="Google Shape;528;p25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533" name="Google Shape;533;p2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534" name="Google Shape;534;p26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5" name="Google Shape;535;p26"/>
          <p:cNvGrpSpPr/>
          <p:nvPr/>
        </p:nvGrpSpPr>
        <p:grpSpPr>
          <a:xfrm>
            <a:off x="352508" y="1160663"/>
            <a:ext cx="3561677" cy="2298482"/>
            <a:chOff x="0" y="-1"/>
            <a:chExt cx="3561676" cy="2298480"/>
          </a:xfrm>
        </p:grpSpPr>
        <p:sp>
          <p:nvSpPr>
            <p:cNvPr id="536" name="Google Shape;536;p26"/>
            <p:cNvSpPr/>
            <p:nvPr/>
          </p:nvSpPr>
          <p:spPr>
            <a:xfrm>
              <a:off x="177800" y="165100"/>
              <a:ext cx="3383876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37" name="Google Shape;537;p26"/>
            <p:cNvSpPr/>
            <p:nvPr/>
          </p:nvSpPr>
          <p:spPr>
            <a:xfrm>
              <a:off x="0" y="-1"/>
              <a:ext cx="340631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38" name="Google Shape;538;p26"/>
            <p:cNvSpPr/>
            <p:nvPr/>
          </p:nvSpPr>
          <p:spPr>
            <a:xfrm>
              <a:off x="286818" y="156099"/>
              <a:ext cx="3165839" cy="1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Трёхмерность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Изометрия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Реалистичные тени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Текстуры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Глубина</a:t>
              </a:r>
              <a:endParaRPr/>
            </a:p>
          </p:txBody>
        </p:sp>
      </p:grpSp>
      <p:sp>
        <p:nvSpPr>
          <p:cNvPr id="539" name="Google Shape;539;p26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540" name="Google Shape;540;p26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 cap="flat" cmpd="sng" w="38100">
            <a:solidFill>
              <a:srgbClr val="01199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541" name="Google Shape;541;p26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42" name="Google Shape;542;p26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43" name="Google Shape;543;p26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44" name="Google Shape;544;p26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45" name="Google Shape;545;p26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46" name="Google Shape;546;p26"/>
          <p:cNvSpPr txBox="1"/>
          <p:nvPr/>
        </p:nvSpPr>
        <p:spPr>
          <a:xfrm>
            <a:off x="532221" y="3635433"/>
            <a:ext cx="3561673" cy="7797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400"/>
              <a:buFont typeface="Play"/>
              <a:buNone/>
            </a:pPr>
            <a:r>
              <a:rPr b="0" i="0" lang="en-US" sz="24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3D- и изометрический</a:t>
            </a:r>
            <a:br>
              <a:rPr b="0" i="0" lang="en-US" sz="24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</a:br>
            <a:r>
              <a:rPr b="0" i="0" lang="en-US" sz="24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551" name="Google Shape;551;p2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552" name="Google Shape;552;p27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3" name="Google Shape;553;p27"/>
          <p:cNvGrpSpPr/>
          <p:nvPr/>
        </p:nvGrpSpPr>
        <p:grpSpPr>
          <a:xfrm>
            <a:off x="352508" y="1160663"/>
            <a:ext cx="3561677" cy="2298482"/>
            <a:chOff x="0" y="-1"/>
            <a:chExt cx="3561676" cy="2298480"/>
          </a:xfrm>
        </p:grpSpPr>
        <p:sp>
          <p:nvSpPr>
            <p:cNvPr id="554" name="Google Shape;554;p27"/>
            <p:cNvSpPr/>
            <p:nvPr/>
          </p:nvSpPr>
          <p:spPr>
            <a:xfrm>
              <a:off x="177800" y="165100"/>
              <a:ext cx="3383876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55" name="Google Shape;555;p27"/>
            <p:cNvSpPr/>
            <p:nvPr/>
          </p:nvSpPr>
          <p:spPr>
            <a:xfrm>
              <a:off x="0" y="-1"/>
              <a:ext cx="340631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56" name="Google Shape;556;p27"/>
            <p:cNvSpPr/>
            <p:nvPr/>
          </p:nvSpPr>
          <p:spPr>
            <a:xfrm>
              <a:off x="286818" y="156099"/>
              <a:ext cx="3165839" cy="1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Градиенты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Плавные переходы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Динамичность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Эмоциональность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Современность</a:t>
              </a:r>
              <a:endParaRPr/>
            </a:p>
          </p:txBody>
        </p:sp>
      </p:grpSp>
      <p:sp>
        <p:nvSpPr>
          <p:cNvPr id="557" name="Google Shape;557;p27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558" name="Google Shape;558;p27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59" name="Google Shape;559;p27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60" name="Google Shape;560;p27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61" name="Google Shape;561;p27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62" name="Google Shape;562;p27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63" name="Google Shape;563;p27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568" name="Google Shape;568;p2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569" name="Google Shape;569;p28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0" name="Google Shape;570;p28"/>
          <p:cNvGrpSpPr/>
          <p:nvPr/>
        </p:nvGrpSpPr>
        <p:grpSpPr>
          <a:xfrm>
            <a:off x="352508" y="1160663"/>
            <a:ext cx="3561677" cy="2298482"/>
            <a:chOff x="0" y="-1"/>
            <a:chExt cx="3561676" cy="2298480"/>
          </a:xfrm>
        </p:grpSpPr>
        <p:sp>
          <p:nvSpPr>
            <p:cNvPr id="571" name="Google Shape;571;p28"/>
            <p:cNvSpPr/>
            <p:nvPr/>
          </p:nvSpPr>
          <p:spPr>
            <a:xfrm>
              <a:off x="177800" y="165100"/>
              <a:ext cx="3383876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72" name="Google Shape;572;p28"/>
            <p:cNvSpPr/>
            <p:nvPr/>
          </p:nvSpPr>
          <p:spPr>
            <a:xfrm>
              <a:off x="0" y="-1"/>
              <a:ext cx="340631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573" name="Google Shape;573;p28"/>
            <p:cNvSpPr/>
            <p:nvPr/>
          </p:nvSpPr>
          <p:spPr>
            <a:xfrm>
              <a:off x="286818" y="156099"/>
              <a:ext cx="3165839" cy="1"/>
            </a:xfrm>
            <a:custGeom>
              <a:rect b="b" l="l" r="r" t="t"/>
              <a:pathLst>
                <a:path extrusionOk="0" h="120000" w="2160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Градиенты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Плавные переходы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Динамичность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Эмоциональность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Play"/>
                <a:buNone/>
              </a:pPr>
              <a:r>
                <a:rPr b="0" i="0" lang="en-US" sz="2000" u="none" cap="none" strike="noStrike">
                  <a:solidFill>
                    <a:srgbClr val="000000"/>
                  </a:solidFill>
                  <a:latin typeface="Play"/>
                  <a:ea typeface="Play"/>
                  <a:cs typeface="Play"/>
                  <a:sym typeface="Play"/>
                </a:rPr>
                <a:t>Современность</a:t>
              </a:r>
              <a:endParaRPr/>
            </a:p>
          </p:txBody>
        </p:sp>
      </p:grpSp>
      <p:sp>
        <p:nvSpPr>
          <p:cNvPr id="574" name="Google Shape;574;p28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Блиц-ассорти</a:t>
            </a:r>
            <a:endParaRPr/>
          </a:p>
        </p:txBody>
      </p:sp>
      <p:pic>
        <p:nvPicPr>
          <p:cNvPr descr="Рисунок 3" id="575" name="Google Shape;575;p28"/>
          <p:cNvPicPr preferRelativeResize="0"/>
          <p:nvPr/>
        </p:nvPicPr>
        <p:blipFill rotWithShape="1">
          <a:blip r:embed="rId5">
            <a:alphaModFix/>
          </a:blip>
          <a:srcRect b="7134" l="5113" r="5117" t="7132"/>
          <a:stretch/>
        </p:blipFill>
        <p:spPr>
          <a:xfrm>
            <a:off x="4202602" y="1173363"/>
            <a:ext cx="2176862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76" name="Google Shape;576;p28"/>
          <p:cNvPicPr preferRelativeResize="0"/>
          <p:nvPr/>
        </p:nvPicPr>
        <p:blipFill rotWithShape="1">
          <a:blip r:embed="rId6">
            <a:alphaModFix/>
          </a:blip>
          <a:srcRect b="12298" l="0" r="2" t="12295"/>
          <a:stretch/>
        </p:blipFill>
        <p:spPr>
          <a:xfrm>
            <a:off x="6496947" y="1173363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77" name="Google Shape;577;p28"/>
          <p:cNvPicPr preferRelativeResize="0"/>
          <p:nvPr/>
        </p:nvPicPr>
        <p:blipFill rotWithShape="1">
          <a:blip r:embed="rId7">
            <a:alphaModFix/>
          </a:blip>
          <a:srcRect b="19060" l="0" r="2" t="19057"/>
          <a:stretch/>
        </p:blipFill>
        <p:spPr>
          <a:xfrm>
            <a:off x="4217405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 cap="flat" cmpd="sng" w="38100">
            <a:solidFill>
              <a:srgbClr val="01199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578" name="Google Shape;578;p28"/>
          <p:cNvPicPr preferRelativeResize="0"/>
          <p:nvPr/>
        </p:nvPicPr>
        <p:blipFill rotWithShape="1">
          <a:blip r:embed="rId8">
            <a:alphaModFix/>
          </a:blip>
          <a:srcRect b="19109" l="0" r="2" t="19106"/>
          <a:stretch/>
        </p:blipFill>
        <p:spPr>
          <a:xfrm>
            <a:off x="6511751" y="2283530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79" name="Google Shape;579;p28"/>
          <p:cNvPicPr preferRelativeResize="0"/>
          <p:nvPr/>
        </p:nvPicPr>
        <p:blipFill rotWithShape="1">
          <a:blip r:embed="rId9">
            <a:alphaModFix/>
          </a:blip>
          <a:srcRect b="15102" l="0" r="2" t="15100"/>
          <a:stretch/>
        </p:blipFill>
        <p:spPr>
          <a:xfrm>
            <a:off x="4232208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descr="Рисунок 3" id="580" name="Google Shape;580;p28"/>
          <p:cNvPicPr preferRelativeResize="0"/>
          <p:nvPr/>
        </p:nvPicPr>
        <p:blipFill rotWithShape="1">
          <a:blip r:embed="rId10">
            <a:alphaModFix/>
          </a:blip>
          <a:srcRect b="30105" l="0" r="2" t="2377"/>
          <a:stretch/>
        </p:blipFill>
        <p:spPr>
          <a:xfrm>
            <a:off x="6526552" y="3393696"/>
            <a:ext cx="2176861" cy="1009255"/>
          </a:xfrm>
          <a:custGeom>
            <a:rect b="b" l="l" r="r" t="t"/>
            <a:pathLst>
              <a:path extrusionOk="0" h="21592" w="21596">
                <a:moveTo>
                  <a:pt x="1642" y="0"/>
                </a:moveTo>
                <a:cubicBezTo>
                  <a:pt x="1159" y="0"/>
                  <a:pt x="870" y="-4"/>
                  <a:pt x="677" y="170"/>
                </a:cubicBezTo>
                <a:cubicBezTo>
                  <a:pt x="399" y="388"/>
                  <a:pt x="180" y="862"/>
                  <a:pt x="79" y="1461"/>
                </a:cubicBezTo>
                <a:cubicBezTo>
                  <a:pt x="-2" y="1877"/>
                  <a:pt x="0" y="2501"/>
                  <a:pt x="0" y="3541"/>
                </a:cubicBezTo>
                <a:lnTo>
                  <a:pt x="0" y="18051"/>
                </a:lnTo>
                <a:cubicBezTo>
                  <a:pt x="0" y="19091"/>
                  <a:pt x="-2" y="19715"/>
                  <a:pt x="79" y="20131"/>
                </a:cubicBezTo>
                <a:cubicBezTo>
                  <a:pt x="180" y="20730"/>
                  <a:pt x="399" y="21204"/>
                  <a:pt x="677" y="21422"/>
                </a:cubicBezTo>
                <a:cubicBezTo>
                  <a:pt x="870" y="21596"/>
                  <a:pt x="1159" y="21592"/>
                  <a:pt x="1642" y="21592"/>
                </a:cubicBezTo>
                <a:lnTo>
                  <a:pt x="19954" y="21592"/>
                </a:lnTo>
                <a:cubicBezTo>
                  <a:pt x="20437" y="21592"/>
                  <a:pt x="20726" y="21596"/>
                  <a:pt x="20919" y="21422"/>
                </a:cubicBezTo>
                <a:cubicBezTo>
                  <a:pt x="21197" y="21204"/>
                  <a:pt x="21416" y="20730"/>
                  <a:pt x="21517" y="20131"/>
                </a:cubicBezTo>
                <a:cubicBezTo>
                  <a:pt x="21598" y="19715"/>
                  <a:pt x="21596" y="19091"/>
                  <a:pt x="21596" y="18051"/>
                </a:cubicBezTo>
                <a:lnTo>
                  <a:pt x="21596" y="3541"/>
                </a:lnTo>
                <a:cubicBezTo>
                  <a:pt x="21596" y="2501"/>
                  <a:pt x="21598" y="1877"/>
                  <a:pt x="21517" y="1461"/>
                </a:cubicBezTo>
                <a:cubicBezTo>
                  <a:pt x="21416" y="862"/>
                  <a:pt x="21197" y="388"/>
                  <a:pt x="20919" y="170"/>
                </a:cubicBezTo>
                <a:cubicBezTo>
                  <a:pt x="20726" y="-4"/>
                  <a:pt x="20437" y="0"/>
                  <a:pt x="19954" y="0"/>
                </a:cubicBezTo>
                <a:lnTo>
                  <a:pt x="1642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81" name="Google Shape;581;p28"/>
          <p:cNvSpPr txBox="1"/>
          <p:nvPr/>
        </p:nvSpPr>
        <p:spPr>
          <a:xfrm>
            <a:off x="532221" y="3635433"/>
            <a:ext cx="3561673" cy="5257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3000"/>
              <a:buFont typeface="Play"/>
              <a:buNone/>
            </a:pPr>
            <a:r>
              <a:rPr b="0" i="0" lang="en-US" sz="30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Градиент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7" id="586" name="Google Shape;586;p2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587" name="Google Shape;587;p29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588" name="Google Shape;588;p29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6" id="589" name="Google Shape;589;p2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3204" y="531438"/>
            <a:ext cx="1428751" cy="14287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7" id="590" name="Google Shape;590;p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89254" y="767406"/>
            <a:ext cx="1428752" cy="14287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8" id="591" name="Google Shape;591;p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66597" y="3142048"/>
            <a:ext cx="1428752" cy="14287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9" id="592" name="Google Shape;592;p2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753818" y="3142048"/>
            <a:ext cx="1428752" cy="1428752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29"/>
          <p:cNvSpPr txBox="1"/>
          <p:nvPr/>
        </p:nvSpPr>
        <p:spPr>
          <a:xfrm>
            <a:off x="891180" y="521390"/>
            <a:ext cx="3541679" cy="2946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62BFA8"/>
              </a:buClr>
              <a:buSzPts val="1400"/>
              <a:buFont typeface="Play"/>
              <a:buNone/>
            </a:pPr>
            <a:r>
              <a:rPr b="0" i="0" lang="en-US" sz="1400" u="none" cap="none" strike="noStrike">
                <a:solidFill>
                  <a:srgbClr val="62BFA8"/>
                </a:solidFill>
                <a:latin typeface="Play"/>
                <a:ea typeface="Play"/>
                <a:cs typeface="Play"/>
                <a:sym typeface="Play"/>
              </a:rPr>
              <a:t>«Кто его использует?»</a:t>
            </a:r>
            <a:endParaRPr/>
          </a:p>
        </p:txBody>
      </p:sp>
      <p:sp>
        <p:nvSpPr>
          <p:cNvPr id="594" name="Google Shape;594;p29"/>
          <p:cNvSpPr txBox="1"/>
          <p:nvPr/>
        </p:nvSpPr>
        <p:spPr>
          <a:xfrm>
            <a:off x="5343402" y="405904"/>
            <a:ext cx="3541680" cy="2946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62BFA8"/>
              </a:buClr>
              <a:buSzPts val="1400"/>
              <a:buFont typeface="Play"/>
              <a:buNone/>
            </a:pPr>
            <a:r>
              <a:rPr b="0" i="0" lang="en-US" sz="1400" u="none" cap="none" strike="noStrike">
                <a:solidFill>
                  <a:srgbClr val="62BFA8"/>
                </a:solidFill>
                <a:latin typeface="Play"/>
                <a:ea typeface="Play"/>
                <a:cs typeface="Play"/>
                <a:sym typeface="Play"/>
              </a:rPr>
              <a:t>«А можно без этого?»</a:t>
            </a:r>
            <a:endParaRPr/>
          </a:p>
        </p:txBody>
      </p:sp>
      <p:sp>
        <p:nvSpPr>
          <p:cNvPr id="595" name="Google Shape;595;p29"/>
          <p:cNvSpPr txBox="1"/>
          <p:nvPr/>
        </p:nvSpPr>
        <p:spPr>
          <a:xfrm>
            <a:off x="2469205" y="4115099"/>
            <a:ext cx="4205590" cy="5181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62BFA8"/>
              </a:buClr>
              <a:buSzPts val="1400"/>
              <a:buFont typeface="Play"/>
              <a:buNone/>
            </a:pPr>
            <a:r>
              <a:rPr b="0" i="0" lang="en-US" sz="1400" u="none" cap="none" strike="noStrike">
                <a:solidFill>
                  <a:srgbClr val="62BFA8"/>
                </a:solidFill>
                <a:latin typeface="Play"/>
                <a:ea typeface="Play"/>
                <a:cs typeface="Play"/>
                <a:sym typeface="Play"/>
              </a:rPr>
              <a:t>Как вы думаете, оно важное или не очень? Подберите аргументы!</a:t>
            </a:r>
            <a:endParaRPr/>
          </a:p>
        </p:txBody>
      </p:sp>
      <p:sp>
        <p:nvSpPr>
          <p:cNvPr id="596" name="Google Shape;596;p29"/>
          <p:cNvSpPr txBox="1"/>
          <p:nvPr/>
        </p:nvSpPr>
        <p:spPr>
          <a:xfrm>
            <a:off x="2286000" y="1957732"/>
            <a:ext cx="4572000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6000"/>
              <a:buFont typeface="Play"/>
              <a:buNone/>
            </a:pPr>
            <a:r>
              <a:rPr b="1" i="0" lang="en-US" sz="60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РЕФЕРЕНС</a:t>
            </a:r>
            <a:endParaRPr b="1" i="0" sz="6000" u="none" cap="none" strike="noStrike">
              <a:solidFill>
                <a:srgbClr val="000000"/>
              </a:solidFill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Google Shape;138;p3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139" name="Google Shape;139;p3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41" name="Google Shape;141;p3"/>
            <p:cNvSpPr txBox="1"/>
            <p:nvPr/>
          </p:nvSpPr>
          <p:spPr>
            <a:xfrm>
              <a:off x="264207" y="236166"/>
              <a:ext cx="3165839" cy="1389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Плавные переходы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Размытый фон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Грубые шрифты</a:t>
              </a:r>
              <a:endParaRPr/>
            </a:p>
          </p:txBody>
        </p:sp>
      </p:grpSp>
      <p:pic>
        <p:nvPicPr>
          <p:cNvPr descr="Рисунок 7" id="142" name="Google Shape;142;p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143" name="Google Shape;143;p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144" name="Google Shape;144;p3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Изображение выглядит как мультфильм, игрушка&#10;&#10;Автоматически созданное описание" id="146" name="Google Shape;146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5515" y="1160663"/>
            <a:ext cx="3589803" cy="2592636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601" name="Google Shape;601;p30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602" name="Google Shape;602;p30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p30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Пример референса</a:t>
            </a:r>
            <a:endParaRPr b="1" i="0" sz="2100" u="none" cap="none" strike="noStrike">
              <a:solidFill>
                <a:srgbClr val="1C4F5F"/>
              </a:solidFill>
              <a:latin typeface="Play"/>
              <a:ea typeface="Play"/>
              <a:cs typeface="Play"/>
              <a:sym typeface="Play"/>
            </a:endParaRPr>
          </a:p>
        </p:txBody>
      </p:sp>
      <p:pic>
        <p:nvPicPr>
          <p:cNvPr descr="Рисунок 3" id="604" name="Google Shape;604;p30"/>
          <p:cNvPicPr preferRelativeResize="0"/>
          <p:nvPr/>
        </p:nvPicPr>
        <p:blipFill rotWithShape="1">
          <a:blip r:embed="rId5">
            <a:alphaModFix/>
          </a:blip>
          <a:srcRect b="4255" l="1613" r="1612" t="4250"/>
          <a:stretch/>
        </p:blipFill>
        <p:spPr>
          <a:xfrm>
            <a:off x="723847" y="1173364"/>
            <a:ext cx="3366294" cy="3114280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605" name="Google Shape;605;p30"/>
          <p:cNvPicPr preferRelativeResize="0"/>
          <p:nvPr/>
        </p:nvPicPr>
        <p:blipFill rotWithShape="1">
          <a:blip r:embed="rId6">
            <a:alphaModFix/>
          </a:blip>
          <a:srcRect b="48" l="45" r="24" t="16"/>
          <a:stretch/>
        </p:blipFill>
        <p:spPr>
          <a:xfrm>
            <a:off x="5393641" y="1174419"/>
            <a:ext cx="3111930" cy="3112253"/>
          </a:xfrm>
          <a:custGeom>
            <a:rect b="b" l="l" r="r" t="t"/>
            <a:pathLst>
              <a:path extrusionOk="0" h="21595" w="21587">
                <a:moveTo>
                  <a:pt x="13550" y="2"/>
                </a:moveTo>
                <a:cubicBezTo>
                  <a:pt x="12869" y="-4"/>
                  <a:pt x="12721" y="1"/>
                  <a:pt x="12625" y="32"/>
                </a:cubicBezTo>
                <a:cubicBezTo>
                  <a:pt x="12562" y="53"/>
                  <a:pt x="12489" y="68"/>
                  <a:pt x="12463" y="68"/>
                </a:cubicBezTo>
                <a:cubicBezTo>
                  <a:pt x="12436" y="68"/>
                  <a:pt x="12407" y="78"/>
                  <a:pt x="12399" y="90"/>
                </a:cubicBezTo>
                <a:cubicBezTo>
                  <a:pt x="12392" y="102"/>
                  <a:pt x="12315" y="121"/>
                  <a:pt x="12229" y="131"/>
                </a:cubicBezTo>
                <a:cubicBezTo>
                  <a:pt x="12142" y="140"/>
                  <a:pt x="12065" y="156"/>
                  <a:pt x="12058" y="167"/>
                </a:cubicBezTo>
                <a:cubicBezTo>
                  <a:pt x="12051" y="179"/>
                  <a:pt x="12014" y="189"/>
                  <a:pt x="11975" y="189"/>
                </a:cubicBezTo>
                <a:cubicBezTo>
                  <a:pt x="11937" y="189"/>
                  <a:pt x="11898" y="201"/>
                  <a:pt x="11890" y="214"/>
                </a:cubicBezTo>
                <a:cubicBezTo>
                  <a:pt x="11882" y="227"/>
                  <a:pt x="11846" y="239"/>
                  <a:pt x="11807" y="239"/>
                </a:cubicBezTo>
                <a:cubicBezTo>
                  <a:pt x="11769" y="239"/>
                  <a:pt x="11729" y="249"/>
                  <a:pt x="11722" y="261"/>
                </a:cubicBezTo>
                <a:cubicBezTo>
                  <a:pt x="11715" y="273"/>
                  <a:pt x="11645" y="289"/>
                  <a:pt x="11565" y="299"/>
                </a:cubicBezTo>
                <a:cubicBezTo>
                  <a:pt x="11485" y="308"/>
                  <a:pt x="11413" y="326"/>
                  <a:pt x="11405" y="338"/>
                </a:cubicBezTo>
                <a:cubicBezTo>
                  <a:pt x="11398" y="350"/>
                  <a:pt x="11366" y="360"/>
                  <a:pt x="11334" y="360"/>
                </a:cubicBezTo>
                <a:cubicBezTo>
                  <a:pt x="11302" y="360"/>
                  <a:pt x="11270" y="369"/>
                  <a:pt x="11262" y="382"/>
                </a:cubicBezTo>
                <a:cubicBezTo>
                  <a:pt x="11254" y="395"/>
                  <a:pt x="11226" y="407"/>
                  <a:pt x="11199" y="407"/>
                </a:cubicBezTo>
                <a:cubicBezTo>
                  <a:pt x="11172" y="407"/>
                  <a:pt x="11093" y="425"/>
                  <a:pt x="11025" y="445"/>
                </a:cubicBezTo>
                <a:cubicBezTo>
                  <a:pt x="10956" y="466"/>
                  <a:pt x="10863" y="492"/>
                  <a:pt x="10816" y="506"/>
                </a:cubicBezTo>
                <a:cubicBezTo>
                  <a:pt x="10770" y="520"/>
                  <a:pt x="10708" y="539"/>
                  <a:pt x="10681" y="550"/>
                </a:cubicBezTo>
                <a:cubicBezTo>
                  <a:pt x="10655" y="561"/>
                  <a:pt x="10591" y="583"/>
                  <a:pt x="10538" y="597"/>
                </a:cubicBezTo>
                <a:cubicBezTo>
                  <a:pt x="10310" y="658"/>
                  <a:pt x="10151" y="708"/>
                  <a:pt x="10128" y="724"/>
                </a:cubicBezTo>
                <a:cubicBezTo>
                  <a:pt x="10115" y="733"/>
                  <a:pt x="10026" y="758"/>
                  <a:pt x="9933" y="781"/>
                </a:cubicBezTo>
                <a:cubicBezTo>
                  <a:pt x="9840" y="805"/>
                  <a:pt x="9742" y="834"/>
                  <a:pt x="9715" y="845"/>
                </a:cubicBezTo>
                <a:cubicBezTo>
                  <a:pt x="9689" y="856"/>
                  <a:pt x="9575" y="894"/>
                  <a:pt x="9462" y="930"/>
                </a:cubicBezTo>
                <a:cubicBezTo>
                  <a:pt x="9264" y="993"/>
                  <a:pt x="9211" y="1010"/>
                  <a:pt x="9093" y="1057"/>
                </a:cubicBezTo>
                <a:cubicBezTo>
                  <a:pt x="9063" y="1069"/>
                  <a:pt x="8989" y="1093"/>
                  <a:pt x="8930" y="1109"/>
                </a:cubicBezTo>
                <a:cubicBezTo>
                  <a:pt x="8824" y="1137"/>
                  <a:pt x="8698" y="1184"/>
                  <a:pt x="8611" y="1230"/>
                </a:cubicBezTo>
                <a:cubicBezTo>
                  <a:pt x="8588" y="1242"/>
                  <a:pt x="8557" y="1252"/>
                  <a:pt x="8542" y="1252"/>
                </a:cubicBezTo>
                <a:cubicBezTo>
                  <a:pt x="8514" y="1252"/>
                  <a:pt x="8255" y="1352"/>
                  <a:pt x="8096" y="1423"/>
                </a:cubicBezTo>
                <a:cubicBezTo>
                  <a:pt x="8043" y="1447"/>
                  <a:pt x="7973" y="1474"/>
                  <a:pt x="7939" y="1484"/>
                </a:cubicBezTo>
                <a:cubicBezTo>
                  <a:pt x="7800" y="1526"/>
                  <a:pt x="7651" y="1664"/>
                  <a:pt x="7650" y="1751"/>
                </a:cubicBezTo>
                <a:cubicBezTo>
                  <a:pt x="7649" y="1890"/>
                  <a:pt x="8100" y="2544"/>
                  <a:pt x="8476" y="2949"/>
                </a:cubicBezTo>
                <a:cubicBezTo>
                  <a:pt x="8513" y="2988"/>
                  <a:pt x="8545" y="3028"/>
                  <a:pt x="8545" y="3040"/>
                </a:cubicBezTo>
                <a:cubicBezTo>
                  <a:pt x="8545" y="3086"/>
                  <a:pt x="8393" y="3112"/>
                  <a:pt x="8044" y="3128"/>
                </a:cubicBezTo>
                <a:cubicBezTo>
                  <a:pt x="7626" y="3146"/>
                  <a:pt x="7601" y="3141"/>
                  <a:pt x="7601" y="2993"/>
                </a:cubicBezTo>
                <a:cubicBezTo>
                  <a:pt x="7601" y="2942"/>
                  <a:pt x="7592" y="2894"/>
                  <a:pt x="7579" y="2885"/>
                </a:cubicBezTo>
                <a:cubicBezTo>
                  <a:pt x="7565" y="2877"/>
                  <a:pt x="7554" y="2845"/>
                  <a:pt x="7554" y="2816"/>
                </a:cubicBezTo>
                <a:cubicBezTo>
                  <a:pt x="7553" y="2682"/>
                  <a:pt x="7373" y="2250"/>
                  <a:pt x="7232" y="2043"/>
                </a:cubicBezTo>
                <a:cubicBezTo>
                  <a:pt x="7096" y="1843"/>
                  <a:pt x="6849" y="1582"/>
                  <a:pt x="6530" y="1302"/>
                </a:cubicBezTo>
                <a:cubicBezTo>
                  <a:pt x="6343" y="1138"/>
                  <a:pt x="6267" y="1119"/>
                  <a:pt x="6177" y="1216"/>
                </a:cubicBezTo>
                <a:cubicBezTo>
                  <a:pt x="6131" y="1264"/>
                  <a:pt x="6126" y="1292"/>
                  <a:pt x="6139" y="1368"/>
                </a:cubicBezTo>
                <a:cubicBezTo>
                  <a:pt x="6148" y="1419"/>
                  <a:pt x="6158" y="1509"/>
                  <a:pt x="6166" y="1569"/>
                </a:cubicBezTo>
                <a:cubicBezTo>
                  <a:pt x="6173" y="1629"/>
                  <a:pt x="6190" y="1686"/>
                  <a:pt x="6202" y="1698"/>
                </a:cubicBezTo>
                <a:cubicBezTo>
                  <a:pt x="6214" y="1711"/>
                  <a:pt x="6224" y="1743"/>
                  <a:pt x="6224" y="1767"/>
                </a:cubicBezTo>
                <a:cubicBezTo>
                  <a:pt x="6224" y="1872"/>
                  <a:pt x="6449" y="2197"/>
                  <a:pt x="6522" y="2197"/>
                </a:cubicBezTo>
                <a:cubicBezTo>
                  <a:pt x="6555" y="2197"/>
                  <a:pt x="6628" y="2284"/>
                  <a:pt x="6742" y="2461"/>
                </a:cubicBezTo>
                <a:cubicBezTo>
                  <a:pt x="6855" y="2637"/>
                  <a:pt x="6973" y="2982"/>
                  <a:pt x="6973" y="3133"/>
                </a:cubicBezTo>
                <a:lnTo>
                  <a:pt x="6973" y="3232"/>
                </a:lnTo>
                <a:lnTo>
                  <a:pt x="6846" y="3243"/>
                </a:lnTo>
                <a:cubicBezTo>
                  <a:pt x="6777" y="3250"/>
                  <a:pt x="6573" y="3268"/>
                  <a:pt x="6395" y="3282"/>
                </a:cubicBezTo>
                <a:cubicBezTo>
                  <a:pt x="6217" y="3296"/>
                  <a:pt x="6059" y="3318"/>
                  <a:pt x="6045" y="3331"/>
                </a:cubicBezTo>
                <a:cubicBezTo>
                  <a:pt x="6032" y="3345"/>
                  <a:pt x="6002" y="3356"/>
                  <a:pt x="5979" y="3356"/>
                </a:cubicBezTo>
                <a:cubicBezTo>
                  <a:pt x="5922" y="3356"/>
                  <a:pt x="5798" y="3463"/>
                  <a:pt x="5753" y="3554"/>
                </a:cubicBezTo>
                <a:cubicBezTo>
                  <a:pt x="5732" y="3595"/>
                  <a:pt x="5718" y="3676"/>
                  <a:pt x="5718" y="3733"/>
                </a:cubicBezTo>
                <a:cubicBezTo>
                  <a:pt x="5718" y="3790"/>
                  <a:pt x="5706" y="3844"/>
                  <a:pt x="5693" y="3852"/>
                </a:cubicBezTo>
                <a:cubicBezTo>
                  <a:pt x="5680" y="3860"/>
                  <a:pt x="5668" y="3932"/>
                  <a:pt x="5668" y="4012"/>
                </a:cubicBezTo>
                <a:cubicBezTo>
                  <a:pt x="5668" y="4092"/>
                  <a:pt x="5659" y="4178"/>
                  <a:pt x="5646" y="4202"/>
                </a:cubicBezTo>
                <a:cubicBezTo>
                  <a:pt x="5573" y="4338"/>
                  <a:pt x="5533" y="5529"/>
                  <a:pt x="5594" y="5755"/>
                </a:cubicBezTo>
                <a:cubicBezTo>
                  <a:pt x="5663" y="6010"/>
                  <a:pt x="5863" y="6052"/>
                  <a:pt x="5976" y="5835"/>
                </a:cubicBezTo>
                <a:cubicBezTo>
                  <a:pt x="6013" y="5762"/>
                  <a:pt x="6024" y="5638"/>
                  <a:pt x="6070" y="4582"/>
                </a:cubicBezTo>
                <a:cubicBezTo>
                  <a:pt x="6084" y="4264"/>
                  <a:pt x="6106" y="4227"/>
                  <a:pt x="6213" y="4334"/>
                </a:cubicBezTo>
                <a:cubicBezTo>
                  <a:pt x="6298" y="4418"/>
                  <a:pt x="6358" y="4413"/>
                  <a:pt x="6458" y="4312"/>
                </a:cubicBezTo>
                <a:cubicBezTo>
                  <a:pt x="6566" y="4204"/>
                  <a:pt x="6625" y="4203"/>
                  <a:pt x="6648" y="4306"/>
                </a:cubicBezTo>
                <a:cubicBezTo>
                  <a:pt x="6668" y="4394"/>
                  <a:pt x="6668" y="4385"/>
                  <a:pt x="6637" y="5617"/>
                </a:cubicBezTo>
                <a:cubicBezTo>
                  <a:pt x="6612" y="6620"/>
                  <a:pt x="6593" y="6955"/>
                  <a:pt x="6557" y="7000"/>
                </a:cubicBezTo>
                <a:cubicBezTo>
                  <a:pt x="6544" y="7016"/>
                  <a:pt x="6491" y="7030"/>
                  <a:pt x="6442" y="7030"/>
                </a:cubicBezTo>
                <a:cubicBezTo>
                  <a:pt x="6392" y="7030"/>
                  <a:pt x="6344" y="7039"/>
                  <a:pt x="6334" y="7049"/>
                </a:cubicBezTo>
                <a:cubicBezTo>
                  <a:pt x="6318" y="7066"/>
                  <a:pt x="6058" y="7113"/>
                  <a:pt x="5814" y="7143"/>
                </a:cubicBezTo>
                <a:cubicBezTo>
                  <a:pt x="5754" y="7150"/>
                  <a:pt x="5695" y="7167"/>
                  <a:pt x="5682" y="7179"/>
                </a:cubicBezTo>
                <a:cubicBezTo>
                  <a:pt x="5669" y="7191"/>
                  <a:pt x="5625" y="7201"/>
                  <a:pt x="5583" y="7201"/>
                </a:cubicBezTo>
                <a:cubicBezTo>
                  <a:pt x="5541" y="7201"/>
                  <a:pt x="5499" y="7207"/>
                  <a:pt x="5489" y="7217"/>
                </a:cubicBezTo>
                <a:cubicBezTo>
                  <a:pt x="5479" y="7227"/>
                  <a:pt x="5382" y="7250"/>
                  <a:pt x="5274" y="7267"/>
                </a:cubicBezTo>
                <a:cubicBezTo>
                  <a:pt x="4958" y="7316"/>
                  <a:pt x="4920" y="7324"/>
                  <a:pt x="4906" y="7347"/>
                </a:cubicBezTo>
                <a:cubicBezTo>
                  <a:pt x="4898" y="7358"/>
                  <a:pt x="4850" y="7369"/>
                  <a:pt x="4798" y="7369"/>
                </a:cubicBezTo>
                <a:cubicBezTo>
                  <a:pt x="4747" y="7369"/>
                  <a:pt x="4698" y="7379"/>
                  <a:pt x="4691" y="7391"/>
                </a:cubicBezTo>
                <a:cubicBezTo>
                  <a:pt x="4684" y="7402"/>
                  <a:pt x="4628" y="7420"/>
                  <a:pt x="4564" y="7429"/>
                </a:cubicBezTo>
                <a:cubicBezTo>
                  <a:pt x="4421" y="7450"/>
                  <a:pt x="4261" y="7491"/>
                  <a:pt x="4231" y="7517"/>
                </a:cubicBezTo>
                <a:cubicBezTo>
                  <a:pt x="4219" y="7528"/>
                  <a:pt x="4190" y="7539"/>
                  <a:pt x="4165" y="7539"/>
                </a:cubicBezTo>
                <a:cubicBezTo>
                  <a:pt x="4140" y="7539"/>
                  <a:pt x="4063" y="7554"/>
                  <a:pt x="3994" y="7575"/>
                </a:cubicBezTo>
                <a:cubicBezTo>
                  <a:pt x="3925" y="7596"/>
                  <a:pt x="3825" y="7624"/>
                  <a:pt x="3771" y="7638"/>
                </a:cubicBezTo>
                <a:cubicBezTo>
                  <a:pt x="3718" y="7652"/>
                  <a:pt x="3652" y="7672"/>
                  <a:pt x="3625" y="7683"/>
                </a:cubicBezTo>
                <a:cubicBezTo>
                  <a:pt x="3539" y="7716"/>
                  <a:pt x="3438" y="7751"/>
                  <a:pt x="3290" y="7793"/>
                </a:cubicBezTo>
                <a:cubicBezTo>
                  <a:pt x="3210" y="7815"/>
                  <a:pt x="3112" y="7847"/>
                  <a:pt x="3072" y="7864"/>
                </a:cubicBezTo>
                <a:cubicBezTo>
                  <a:pt x="3032" y="7882"/>
                  <a:pt x="2927" y="7918"/>
                  <a:pt x="2841" y="7947"/>
                </a:cubicBezTo>
                <a:cubicBezTo>
                  <a:pt x="2755" y="7975"/>
                  <a:pt x="2638" y="8020"/>
                  <a:pt x="2582" y="8046"/>
                </a:cubicBezTo>
                <a:cubicBezTo>
                  <a:pt x="2526" y="8072"/>
                  <a:pt x="2468" y="8093"/>
                  <a:pt x="2455" y="8093"/>
                </a:cubicBezTo>
                <a:cubicBezTo>
                  <a:pt x="2431" y="8093"/>
                  <a:pt x="2345" y="8129"/>
                  <a:pt x="2125" y="8231"/>
                </a:cubicBezTo>
                <a:cubicBezTo>
                  <a:pt x="2057" y="8262"/>
                  <a:pt x="1995" y="8288"/>
                  <a:pt x="1985" y="8288"/>
                </a:cubicBezTo>
                <a:cubicBezTo>
                  <a:pt x="1946" y="8288"/>
                  <a:pt x="1415" y="8560"/>
                  <a:pt x="1415" y="8580"/>
                </a:cubicBezTo>
                <a:cubicBezTo>
                  <a:pt x="1415" y="8592"/>
                  <a:pt x="1401" y="8602"/>
                  <a:pt x="1384" y="8602"/>
                </a:cubicBezTo>
                <a:cubicBezTo>
                  <a:pt x="1340" y="8602"/>
                  <a:pt x="1045" y="8914"/>
                  <a:pt x="1010" y="8996"/>
                </a:cubicBezTo>
                <a:cubicBezTo>
                  <a:pt x="976" y="9076"/>
                  <a:pt x="972" y="9212"/>
                  <a:pt x="1002" y="9271"/>
                </a:cubicBezTo>
                <a:cubicBezTo>
                  <a:pt x="1099" y="9462"/>
                  <a:pt x="1167" y="9782"/>
                  <a:pt x="1189" y="10136"/>
                </a:cubicBezTo>
                <a:cubicBezTo>
                  <a:pt x="1196" y="10243"/>
                  <a:pt x="1213" y="10341"/>
                  <a:pt x="1225" y="10354"/>
                </a:cubicBezTo>
                <a:cubicBezTo>
                  <a:pt x="1237" y="10366"/>
                  <a:pt x="1246" y="10441"/>
                  <a:pt x="1247" y="10522"/>
                </a:cubicBezTo>
                <a:cubicBezTo>
                  <a:pt x="1248" y="10651"/>
                  <a:pt x="1257" y="10740"/>
                  <a:pt x="1310" y="11122"/>
                </a:cubicBezTo>
                <a:cubicBezTo>
                  <a:pt x="1321" y="11199"/>
                  <a:pt x="1318" y="11213"/>
                  <a:pt x="1280" y="11213"/>
                </a:cubicBezTo>
                <a:cubicBezTo>
                  <a:pt x="1222" y="11213"/>
                  <a:pt x="1034" y="11278"/>
                  <a:pt x="977" y="11318"/>
                </a:cubicBezTo>
                <a:cubicBezTo>
                  <a:pt x="913" y="11363"/>
                  <a:pt x="801" y="11526"/>
                  <a:pt x="768" y="11621"/>
                </a:cubicBezTo>
                <a:cubicBezTo>
                  <a:pt x="752" y="11667"/>
                  <a:pt x="740" y="11819"/>
                  <a:pt x="740" y="11962"/>
                </a:cubicBezTo>
                <a:cubicBezTo>
                  <a:pt x="740" y="12233"/>
                  <a:pt x="756" y="12300"/>
                  <a:pt x="878" y="12496"/>
                </a:cubicBezTo>
                <a:cubicBezTo>
                  <a:pt x="939" y="12594"/>
                  <a:pt x="1115" y="12710"/>
                  <a:pt x="1203" y="12711"/>
                </a:cubicBezTo>
                <a:cubicBezTo>
                  <a:pt x="1234" y="12711"/>
                  <a:pt x="1247" y="12721"/>
                  <a:pt x="1233" y="12730"/>
                </a:cubicBezTo>
                <a:cubicBezTo>
                  <a:pt x="1220" y="12740"/>
                  <a:pt x="1176" y="12790"/>
                  <a:pt x="1137" y="12843"/>
                </a:cubicBezTo>
                <a:cubicBezTo>
                  <a:pt x="1097" y="12896"/>
                  <a:pt x="1043" y="12963"/>
                  <a:pt x="1016" y="12989"/>
                </a:cubicBezTo>
                <a:cubicBezTo>
                  <a:pt x="937" y="13065"/>
                  <a:pt x="829" y="13234"/>
                  <a:pt x="713" y="13471"/>
                </a:cubicBezTo>
                <a:cubicBezTo>
                  <a:pt x="654" y="13591"/>
                  <a:pt x="581" y="13716"/>
                  <a:pt x="550" y="13749"/>
                </a:cubicBezTo>
                <a:cubicBezTo>
                  <a:pt x="520" y="13782"/>
                  <a:pt x="486" y="13849"/>
                  <a:pt x="473" y="13895"/>
                </a:cubicBezTo>
                <a:cubicBezTo>
                  <a:pt x="460" y="13942"/>
                  <a:pt x="428" y="14014"/>
                  <a:pt x="402" y="14058"/>
                </a:cubicBezTo>
                <a:cubicBezTo>
                  <a:pt x="375" y="14101"/>
                  <a:pt x="352" y="14153"/>
                  <a:pt x="352" y="14173"/>
                </a:cubicBezTo>
                <a:cubicBezTo>
                  <a:pt x="352" y="14193"/>
                  <a:pt x="342" y="14230"/>
                  <a:pt x="330" y="14253"/>
                </a:cubicBezTo>
                <a:cubicBezTo>
                  <a:pt x="276" y="14360"/>
                  <a:pt x="231" y="14480"/>
                  <a:pt x="231" y="14518"/>
                </a:cubicBezTo>
                <a:cubicBezTo>
                  <a:pt x="231" y="14563"/>
                  <a:pt x="181" y="14710"/>
                  <a:pt x="151" y="14757"/>
                </a:cubicBezTo>
                <a:cubicBezTo>
                  <a:pt x="120" y="14806"/>
                  <a:pt x="63" y="15016"/>
                  <a:pt x="63" y="15082"/>
                </a:cubicBezTo>
                <a:cubicBezTo>
                  <a:pt x="63" y="15116"/>
                  <a:pt x="49" y="15156"/>
                  <a:pt x="33" y="15173"/>
                </a:cubicBezTo>
                <a:cubicBezTo>
                  <a:pt x="-9" y="15215"/>
                  <a:pt x="-12" y="17535"/>
                  <a:pt x="30" y="17621"/>
                </a:cubicBezTo>
                <a:cubicBezTo>
                  <a:pt x="60" y="17682"/>
                  <a:pt x="70" y="17721"/>
                  <a:pt x="121" y="17982"/>
                </a:cubicBezTo>
                <a:cubicBezTo>
                  <a:pt x="166" y="18214"/>
                  <a:pt x="360" y="18620"/>
                  <a:pt x="561" y="18904"/>
                </a:cubicBezTo>
                <a:cubicBezTo>
                  <a:pt x="606" y="18968"/>
                  <a:pt x="641" y="19025"/>
                  <a:pt x="641" y="19034"/>
                </a:cubicBezTo>
                <a:cubicBezTo>
                  <a:pt x="641" y="19071"/>
                  <a:pt x="817" y="19310"/>
                  <a:pt x="892" y="19373"/>
                </a:cubicBezTo>
                <a:cubicBezTo>
                  <a:pt x="937" y="19412"/>
                  <a:pt x="1004" y="19469"/>
                  <a:pt x="1043" y="19502"/>
                </a:cubicBezTo>
                <a:cubicBezTo>
                  <a:pt x="1268" y="19693"/>
                  <a:pt x="1736" y="19959"/>
                  <a:pt x="1913" y="19998"/>
                </a:cubicBezTo>
                <a:cubicBezTo>
                  <a:pt x="1952" y="20006"/>
                  <a:pt x="2004" y="20025"/>
                  <a:pt x="2031" y="20036"/>
                </a:cubicBezTo>
                <a:cubicBezTo>
                  <a:pt x="2150" y="20087"/>
                  <a:pt x="2377" y="20156"/>
                  <a:pt x="2477" y="20171"/>
                </a:cubicBezTo>
                <a:cubicBezTo>
                  <a:pt x="2536" y="20180"/>
                  <a:pt x="2599" y="20194"/>
                  <a:pt x="2612" y="20204"/>
                </a:cubicBezTo>
                <a:cubicBezTo>
                  <a:pt x="2692" y="20263"/>
                  <a:pt x="3719" y="20372"/>
                  <a:pt x="3892" y="20339"/>
                </a:cubicBezTo>
                <a:cubicBezTo>
                  <a:pt x="4021" y="20315"/>
                  <a:pt x="4099" y="20239"/>
                  <a:pt x="4099" y="20133"/>
                </a:cubicBezTo>
                <a:cubicBezTo>
                  <a:pt x="4099" y="20037"/>
                  <a:pt x="4126" y="19998"/>
                  <a:pt x="4204" y="19984"/>
                </a:cubicBezTo>
                <a:cubicBezTo>
                  <a:pt x="4237" y="19978"/>
                  <a:pt x="4258" y="19997"/>
                  <a:pt x="4278" y="20056"/>
                </a:cubicBezTo>
                <a:cubicBezTo>
                  <a:pt x="4293" y="20101"/>
                  <a:pt x="4331" y="20157"/>
                  <a:pt x="4363" y="20182"/>
                </a:cubicBezTo>
                <a:cubicBezTo>
                  <a:pt x="4426" y="20231"/>
                  <a:pt x="4556" y="20245"/>
                  <a:pt x="4556" y="20204"/>
                </a:cubicBezTo>
                <a:cubicBezTo>
                  <a:pt x="4556" y="20191"/>
                  <a:pt x="4572" y="20180"/>
                  <a:pt x="4592" y="20180"/>
                </a:cubicBezTo>
                <a:cubicBezTo>
                  <a:pt x="4611" y="20180"/>
                  <a:pt x="4670" y="20164"/>
                  <a:pt x="4721" y="20144"/>
                </a:cubicBezTo>
                <a:cubicBezTo>
                  <a:pt x="4822" y="20103"/>
                  <a:pt x="4896" y="19990"/>
                  <a:pt x="4897" y="19871"/>
                </a:cubicBezTo>
                <a:cubicBezTo>
                  <a:pt x="4898" y="19835"/>
                  <a:pt x="4910" y="19786"/>
                  <a:pt x="4928" y="19764"/>
                </a:cubicBezTo>
                <a:cubicBezTo>
                  <a:pt x="4956" y="19726"/>
                  <a:pt x="4966" y="19729"/>
                  <a:pt x="5038" y="19805"/>
                </a:cubicBezTo>
                <a:cubicBezTo>
                  <a:pt x="5134" y="19907"/>
                  <a:pt x="5177" y="19911"/>
                  <a:pt x="5327" y="19819"/>
                </a:cubicBezTo>
                <a:cubicBezTo>
                  <a:pt x="5467" y="19732"/>
                  <a:pt x="5500" y="19667"/>
                  <a:pt x="5500" y="19483"/>
                </a:cubicBezTo>
                <a:cubicBezTo>
                  <a:pt x="5500" y="19325"/>
                  <a:pt x="5531" y="19274"/>
                  <a:pt x="5602" y="19312"/>
                </a:cubicBezTo>
                <a:cubicBezTo>
                  <a:pt x="5702" y="19365"/>
                  <a:pt x="5905" y="19233"/>
                  <a:pt x="5974" y="19070"/>
                </a:cubicBezTo>
                <a:cubicBezTo>
                  <a:pt x="6016" y="18970"/>
                  <a:pt x="6035" y="18985"/>
                  <a:pt x="6089" y="19163"/>
                </a:cubicBezTo>
                <a:cubicBezTo>
                  <a:pt x="6112" y="19236"/>
                  <a:pt x="6151" y="19341"/>
                  <a:pt x="6175" y="19395"/>
                </a:cubicBezTo>
                <a:cubicBezTo>
                  <a:pt x="6263" y="19591"/>
                  <a:pt x="6291" y="19662"/>
                  <a:pt x="6323" y="19780"/>
                </a:cubicBezTo>
                <a:cubicBezTo>
                  <a:pt x="6350" y="19877"/>
                  <a:pt x="6388" y="19933"/>
                  <a:pt x="6519" y="20061"/>
                </a:cubicBezTo>
                <a:cubicBezTo>
                  <a:pt x="6609" y="20149"/>
                  <a:pt x="6684" y="20234"/>
                  <a:pt x="6684" y="20248"/>
                </a:cubicBezTo>
                <a:cubicBezTo>
                  <a:pt x="6684" y="20262"/>
                  <a:pt x="6791" y="20381"/>
                  <a:pt x="6921" y="20513"/>
                </a:cubicBezTo>
                <a:cubicBezTo>
                  <a:pt x="7136" y="20730"/>
                  <a:pt x="7500" y="21002"/>
                  <a:pt x="7697" y="21091"/>
                </a:cubicBezTo>
                <a:cubicBezTo>
                  <a:pt x="7730" y="21106"/>
                  <a:pt x="7820" y="21146"/>
                  <a:pt x="7893" y="21179"/>
                </a:cubicBezTo>
                <a:cubicBezTo>
                  <a:pt x="8067" y="21259"/>
                  <a:pt x="8242" y="21317"/>
                  <a:pt x="8314" y="21317"/>
                </a:cubicBezTo>
                <a:cubicBezTo>
                  <a:pt x="8346" y="21317"/>
                  <a:pt x="8380" y="21325"/>
                  <a:pt x="8388" y="21339"/>
                </a:cubicBezTo>
                <a:cubicBezTo>
                  <a:pt x="8396" y="21352"/>
                  <a:pt x="8428" y="21364"/>
                  <a:pt x="8460" y="21364"/>
                </a:cubicBezTo>
                <a:cubicBezTo>
                  <a:pt x="8491" y="21364"/>
                  <a:pt x="8524" y="21374"/>
                  <a:pt x="8531" y="21386"/>
                </a:cubicBezTo>
                <a:cubicBezTo>
                  <a:pt x="8539" y="21397"/>
                  <a:pt x="8579" y="21415"/>
                  <a:pt x="8622" y="21422"/>
                </a:cubicBezTo>
                <a:cubicBezTo>
                  <a:pt x="8665" y="21430"/>
                  <a:pt x="8773" y="21451"/>
                  <a:pt x="8859" y="21471"/>
                </a:cubicBezTo>
                <a:cubicBezTo>
                  <a:pt x="8945" y="21491"/>
                  <a:pt x="9048" y="21515"/>
                  <a:pt x="9087" y="21523"/>
                </a:cubicBezTo>
                <a:cubicBezTo>
                  <a:pt x="9127" y="21531"/>
                  <a:pt x="9182" y="21547"/>
                  <a:pt x="9209" y="21559"/>
                </a:cubicBezTo>
                <a:cubicBezTo>
                  <a:pt x="9235" y="21571"/>
                  <a:pt x="9301" y="21584"/>
                  <a:pt x="9354" y="21589"/>
                </a:cubicBezTo>
                <a:cubicBezTo>
                  <a:pt x="9408" y="21594"/>
                  <a:pt x="9797" y="21596"/>
                  <a:pt x="10222" y="21595"/>
                </a:cubicBezTo>
                <a:lnTo>
                  <a:pt x="10992" y="21595"/>
                </a:lnTo>
                <a:lnTo>
                  <a:pt x="11061" y="21460"/>
                </a:lnTo>
                <a:cubicBezTo>
                  <a:pt x="11115" y="21356"/>
                  <a:pt x="11146" y="21326"/>
                  <a:pt x="11202" y="21314"/>
                </a:cubicBezTo>
                <a:cubicBezTo>
                  <a:pt x="11257" y="21302"/>
                  <a:pt x="11284" y="21311"/>
                  <a:pt x="11326" y="21355"/>
                </a:cubicBezTo>
                <a:cubicBezTo>
                  <a:pt x="11379" y="21412"/>
                  <a:pt x="11485" y="21430"/>
                  <a:pt x="11529" y="21391"/>
                </a:cubicBezTo>
                <a:cubicBezTo>
                  <a:pt x="11542" y="21380"/>
                  <a:pt x="11590" y="21360"/>
                  <a:pt x="11637" y="21342"/>
                </a:cubicBezTo>
                <a:cubicBezTo>
                  <a:pt x="11894" y="21246"/>
                  <a:pt x="11999" y="21126"/>
                  <a:pt x="12000" y="20931"/>
                </a:cubicBezTo>
                <a:cubicBezTo>
                  <a:pt x="12001" y="20808"/>
                  <a:pt x="12024" y="20736"/>
                  <a:pt x="12063" y="20736"/>
                </a:cubicBezTo>
                <a:cubicBezTo>
                  <a:pt x="12082" y="20736"/>
                  <a:pt x="12096" y="20745"/>
                  <a:pt x="12096" y="20758"/>
                </a:cubicBezTo>
                <a:cubicBezTo>
                  <a:pt x="12096" y="20805"/>
                  <a:pt x="12176" y="20857"/>
                  <a:pt x="12251" y="20857"/>
                </a:cubicBezTo>
                <a:cubicBezTo>
                  <a:pt x="12318" y="20857"/>
                  <a:pt x="12351" y="20833"/>
                  <a:pt x="12479" y="20683"/>
                </a:cubicBezTo>
                <a:lnTo>
                  <a:pt x="12628" y="20510"/>
                </a:lnTo>
                <a:lnTo>
                  <a:pt x="12628" y="20314"/>
                </a:lnTo>
                <a:cubicBezTo>
                  <a:pt x="12628" y="20176"/>
                  <a:pt x="12639" y="20102"/>
                  <a:pt x="12666" y="20064"/>
                </a:cubicBezTo>
                <a:lnTo>
                  <a:pt x="12705" y="20009"/>
                </a:lnTo>
                <a:lnTo>
                  <a:pt x="12765" y="20058"/>
                </a:lnTo>
                <a:cubicBezTo>
                  <a:pt x="12885" y="20153"/>
                  <a:pt x="12957" y="20112"/>
                  <a:pt x="13074" y="19879"/>
                </a:cubicBezTo>
                <a:cubicBezTo>
                  <a:pt x="13153" y="19722"/>
                  <a:pt x="13154" y="19711"/>
                  <a:pt x="13143" y="19483"/>
                </a:cubicBezTo>
                <a:cubicBezTo>
                  <a:pt x="13133" y="19303"/>
                  <a:pt x="13138" y="19239"/>
                  <a:pt x="13165" y="19205"/>
                </a:cubicBezTo>
                <a:cubicBezTo>
                  <a:pt x="13194" y="19166"/>
                  <a:pt x="13206" y="19162"/>
                  <a:pt x="13247" y="19188"/>
                </a:cubicBezTo>
                <a:cubicBezTo>
                  <a:pt x="13324" y="19236"/>
                  <a:pt x="13419" y="19199"/>
                  <a:pt x="13487" y="19092"/>
                </a:cubicBezTo>
                <a:cubicBezTo>
                  <a:pt x="13537" y="19012"/>
                  <a:pt x="13544" y="18968"/>
                  <a:pt x="13544" y="18822"/>
                </a:cubicBezTo>
                <a:cubicBezTo>
                  <a:pt x="13543" y="18715"/>
                  <a:pt x="13530" y="18622"/>
                  <a:pt x="13509" y="18585"/>
                </a:cubicBezTo>
                <a:cubicBezTo>
                  <a:pt x="13473" y="18522"/>
                  <a:pt x="13466" y="18350"/>
                  <a:pt x="13495" y="18246"/>
                </a:cubicBezTo>
                <a:cubicBezTo>
                  <a:pt x="13507" y="18203"/>
                  <a:pt x="13530" y="18185"/>
                  <a:pt x="13575" y="18183"/>
                </a:cubicBezTo>
                <a:cubicBezTo>
                  <a:pt x="13650" y="18180"/>
                  <a:pt x="13752" y="18109"/>
                  <a:pt x="13787" y="18034"/>
                </a:cubicBezTo>
                <a:cubicBezTo>
                  <a:pt x="13849" y="17900"/>
                  <a:pt x="13788" y="17569"/>
                  <a:pt x="13690" y="17508"/>
                </a:cubicBezTo>
                <a:cubicBezTo>
                  <a:pt x="13645" y="17480"/>
                  <a:pt x="13665" y="17332"/>
                  <a:pt x="13721" y="17280"/>
                </a:cubicBezTo>
                <a:cubicBezTo>
                  <a:pt x="13810" y="17196"/>
                  <a:pt x="13851" y="17209"/>
                  <a:pt x="14343" y="17459"/>
                </a:cubicBezTo>
                <a:cubicBezTo>
                  <a:pt x="14456" y="17516"/>
                  <a:pt x="14604" y="17590"/>
                  <a:pt x="14670" y="17624"/>
                </a:cubicBezTo>
                <a:cubicBezTo>
                  <a:pt x="14867" y="17724"/>
                  <a:pt x="14904" y="17736"/>
                  <a:pt x="15056" y="17748"/>
                </a:cubicBezTo>
                <a:cubicBezTo>
                  <a:pt x="15374" y="17773"/>
                  <a:pt x="15369" y="17770"/>
                  <a:pt x="15428" y="17965"/>
                </a:cubicBezTo>
                <a:cubicBezTo>
                  <a:pt x="15471" y="18109"/>
                  <a:pt x="15500" y="18161"/>
                  <a:pt x="15601" y="18260"/>
                </a:cubicBezTo>
                <a:cubicBezTo>
                  <a:pt x="15672" y="18330"/>
                  <a:pt x="15731" y="18414"/>
                  <a:pt x="15744" y="18464"/>
                </a:cubicBezTo>
                <a:cubicBezTo>
                  <a:pt x="15766" y="18543"/>
                  <a:pt x="15841" y="18636"/>
                  <a:pt x="16047" y="18852"/>
                </a:cubicBezTo>
                <a:cubicBezTo>
                  <a:pt x="16140" y="18950"/>
                  <a:pt x="16630" y="19213"/>
                  <a:pt x="16719" y="19213"/>
                </a:cubicBezTo>
                <a:cubicBezTo>
                  <a:pt x="16750" y="19213"/>
                  <a:pt x="16786" y="19223"/>
                  <a:pt x="16799" y="19235"/>
                </a:cubicBezTo>
                <a:cubicBezTo>
                  <a:pt x="16811" y="19247"/>
                  <a:pt x="16864" y="19261"/>
                  <a:pt x="16917" y="19268"/>
                </a:cubicBezTo>
                <a:cubicBezTo>
                  <a:pt x="16970" y="19275"/>
                  <a:pt x="17091" y="19298"/>
                  <a:pt x="17184" y="19320"/>
                </a:cubicBezTo>
                <a:cubicBezTo>
                  <a:pt x="17277" y="19342"/>
                  <a:pt x="17399" y="19373"/>
                  <a:pt x="17459" y="19386"/>
                </a:cubicBezTo>
                <a:cubicBezTo>
                  <a:pt x="17647" y="19429"/>
                  <a:pt x="17917" y="19455"/>
                  <a:pt x="18404" y="19480"/>
                </a:cubicBezTo>
                <a:cubicBezTo>
                  <a:pt x="18663" y="19493"/>
                  <a:pt x="18914" y="19516"/>
                  <a:pt x="18962" y="19530"/>
                </a:cubicBezTo>
                <a:cubicBezTo>
                  <a:pt x="19011" y="19545"/>
                  <a:pt x="19077" y="19551"/>
                  <a:pt x="19108" y="19543"/>
                </a:cubicBezTo>
                <a:cubicBezTo>
                  <a:pt x="19334" y="19490"/>
                  <a:pt x="19442" y="19457"/>
                  <a:pt x="19513" y="19422"/>
                </a:cubicBezTo>
                <a:cubicBezTo>
                  <a:pt x="19558" y="19400"/>
                  <a:pt x="19614" y="19381"/>
                  <a:pt x="19637" y="19381"/>
                </a:cubicBezTo>
                <a:cubicBezTo>
                  <a:pt x="19722" y="19381"/>
                  <a:pt x="19984" y="19242"/>
                  <a:pt x="20022" y="19177"/>
                </a:cubicBezTo>
                <a:cubicBezTo>
                  <a:pt x="20043" y="19141"/>
                  <a:pt x="20131" y="19067"/>
                  <a:pt x="20215" y="19012"/>
                </a:cubicBezTo>
                <a:cubicBezTo>
                  <a:pt x="20426" y="18872"/>
                  <a:pt x="20458" y="18823"/>
                  <a:pt x="20488" y="18577"/>
                </a:cubicBezTo>
                <a:cubicBezTo>
                  <a:pt x="20511" y="18383"/>
                  <a:pt x="20516" y="18372"/>
                  <a:pt x="20559" y="18395"/>
                </a:cubicBezTo>
                <a:cubicBezTo>
                  <a:pt x="20627" y="18431"/>
                  <a:pt x="20758" y="18320"/>
                  <a:pt x="20832" y="18166"/>
                </a:cubicBezTo>
                <a:cubicBezTo>
                  <a:pt x="20881" y="18064"/>
                  <a:pt x="20892" y="18007"/>
                  <a:pt x="20892" y="17830"/>
                </a:cubicBezTo>
                <a:cubicBezTo>
                  <a:pt x="20892" y="17673"/>
                  <a:pt x="20899" y="17618"/>
                  <a:pt x="20923" y="17618"/>
                </a:cubicBezTo>
                <a:cubicBezTo>
                  <a:pt x="20977" y="17618"/>
                  <a:pt x="21103" y="17489"/>
                  <a:pt x="21170" y="17365"/>
                </a:cubicBezTo>
                <a:cubicBezTo>
                  <a:pt x="21222" y="17269"/>
                  <a:pt x="21232" y="17227"/>
                  <a:pt x="21220" y="17148"/>
                </a:cubicBezTo>
                <a:cubicBezTo>
                  <a:pt x="21181" y="16893"/>
                  <a:pt x="21178" y="16838"/>
                  <a:pt x="21203" y="16812"/>
                </a:cubicBezTo>
                <a:cubicBezTo>
                  <a:pt x="21218" y="16798"/>
                  <a:pt x="21231" y="16758"/>
                  <a:pt x="21231" y="16726"/>
                </a:cubicBezTo>
                <a:cubicBezTo>
                  <a:pt x="21231" y="16690"/>
                  <a:pt x="21264" y="16638"/>
                  <a:pt x="21316" y="16588"/>
                </a:cubicBezTo>
                <a:cubicBezTo>
                  <a:pt x="21462" y="16451"/>
                  <a:pt x="21469" y="16418"/>
                  <a:pt x="21454" y="16038"/>
                </a:cubicBezTo>
                <a:lnTo>
                  <a:pt x="21443" y="15696"/>
                </a:lnTo>
                <a:lnTo>
                  <a:pt x="21512" y="15608"/>
                </a:lnTo>
                <a:lnTo>
                  <a:pt x="21583" y="15520"/>
                </a:lnTo>
                <a:lnTo>
                  <a:pt x="21586" y="14162"/>
                </a:lnTo>
                <a:cubicBezTo>
                  <a:pt x="21588" y="13016"/>
                  <a:pt x="21582" y="12801"/>
                  <a:pt x="21553" y="12772"/>
                </a:cubicBezTo>
                <a:cubicBezTo>
                  <a:pt x="21522" y="12740"/>
                  <a:pt x="21504" y="12461"/>
                  <a:pt x="21523" y="12287"/>
                </a:cubicBezTo>
                <a:cubicBezTo>
                  <a:pt x="21526" y="12260"/>
                  <a:pt x="21528" y="12159"/>
                  <a:pt x="21525" y="12061"/>
                </a:cubicBezTo>
                <a:cubicBezTo>
                  <a:pt x="21521" y="11891"/>
                  <a:pt x="21515" y="11878"/>
                  <a:pt x="21435" y="11802"/>
                </a:cubicBezTo>
                <a:cubicBezTo>
                  <a:pt x="21362" y="11734"/>
                  <a:pt x="21352" y="11708"/>
                  <a:pt x="21352" y="11615"/>
                </a:cubicBezTo>
                <a:cubicBezTo>
                  <a:pt x="21352" y="11555"/>
                  <a:pt x="21361" y="11499"/>
                  <a:pt x="21374" y="11491"/>
                </a:cubicBezTo>
                <a:cubicBezTo>
                  <a:pt x="21387" y="11483"/>
                  <a:pt x="21399" y="11380"/>
                  <a:pt x="21399" y="11263"/>
                </a:cubicBezTo>
                <a:cubicBezTo>
                  <a:pt x="21399" y="11071"/>
                  <a:pt x="21395" y="11045"/>
                  <a:pt x="21341" y="10987"/>
                </a:cubicBezTo>
                <a:cubicBezTo>
                  <a:pt x="21299" y="10942"/>
                  <a:pt x="21255" y="10921"/>
                  <a:pt x="21198" y="10921"/>
                </a:cubicBezTo>
                <a:lnTo>
                  <a:pt x="21118" y="10921"/>
                </a:lnTo>
                <a:lnTo>
                  <a:pt x="21118" y="10637"/>
                </a:lnTo>
                <a:cubicBezTo>
                  <a:pt x="21120" y="10410"/>
                  <a:pt x="21112" y="10336"/>
                  <a:pt x="21077" y="10263"/>
                </a:cubicBezTo>
                <a:cubicBezTo>
                  <a:pt x="21026" y="10156"/>
                  <a:pt x="20946" y="10097"/>
                  <a:pt x="20865" y="10106"/>
                </a:cubicBezTo>
                <a:cubicBezTo>
                  <a:pt x="20810" y="10112"/>
                  <a:pt x="20807" y="10106"/>
                  <a:pt x="20801" y="9968"/>
                </a:cubicBezTo>
                <a:cubicBezTo>
                  <a:pt x="20794" y="9806"/>
                  <a:pt x="20821" y="9731"/>
                  <a:pt x="20870" y="9781"/>
                </a:cubicBezTo>
                <a:cubicBezTo>
                  <a:pt x="20921" y="9832"/>
                  <a:pt x="21109" y="9819"/>
                  <a:pt x="21173" y="9759"/>
                </a:cubicBezTo>
                <a:cubicBezTo>
                  <a:pt x="21222" y="9713"/>
                  <a:pt x="21231" y="9682"/>
                  <a:pt x="21231" y="9517"/>
                </a:cubicBezTo>
                <a:cubicBezTo>
                  <a:pt x="21231" y="9413"/>
                  <a:pt x="21219" y="9324"/>
                  <a:pt x="21206" y="9316"/>
                </a:cubicBezTo>
                <a:cubicBezTo>
                  <a:pt x="21193" y="9307"/>
                  <a:pt x="21181" y="9283"/>
                  <a:pt x="21181" y="9260"/>
                </a:cubicBezTo>
                <a:cubicBezTo>
                  <a:pt x="21181" y="9217"/>
                  <a:pt x="21085" y="8942"/>
                  <a:pt x="21011" y="8776"/>
                </a:cubicBezTo>
                <a:cubicBezTo>
                  <a:pt x="20985" y="8719"/>
                  <a:pt x="20964" y="8666"/>
                  <a:pt x="20964" y="8657"/>
                </a:cubicBezTo>
                <a:cubicBezTo>
                  <a:pt x="20964" y="8649"/>
                  <a:pt x="20934" y="8583"/>
                  <a:pt x="20898" y="8509"/>
                </a:cubicBezTo>
                <a:cubicBezTo>
                  <a:pt x="20817" y="8344"/>
                  <a:pt x="20473" y="7977"/>
                  <a:pt x="20336" y="7911"/>
                </a:cubicBezTo>
                <a:cubicBezTo>
                  <a:pt x="20283" y="7886"/>
                  <a:pt x="20240" y="7857"/>
                  <a:pt x="20240" y="7850"/>
                </a:cubicBezTo>
                <a:cubicBezTo>
                  <a:pt x="20239" y="7833"/>
                  <a:pt x="19814" y="7638"/>
                  <a:pt x="19612" y="7561"/>
                </a:cubicBezTo>
                <a:cubicBezTo>
                  <a:pt x="19401" y="7481"/>
                  <a:pt x="19250" y="7352"/>
                  <a:pt x="19249" y="7247"/>
                </a:cubicBezTo>
                <a:cubicBezTo>
                  <a:pt x="19248" y="7214"/>
                  <a:pt x="19239" y="7175"/>
                  <a:pt x="19227" y="7162"/>
                </a:cubicBezTo>
                <a:cubicBezTo>
                  <a:pt x="19214" y="7149"/>
                  <a:pt x="19198" y="7069"/>
                  <a:pt x="19191" y="6983"/>
                </a:cubicBezTo>
                <a:cubicBezTo>
                  <a:pt x="19184" y="6897"/>
                  <a:pt x="19162" y="6673"/>
                  <a:pt x="19141" y="6487"/>
                </a:cubicBezTo>
                <a:cubicBezTo>
                  <a:pt x="19120" y="6301"/>
                  <a:pt x="19096" y="6090"/>
                  <a:pt x="19089" y="6016"/>
                </a:cubicBezTo>
                <a:cubicBezTo>
                  <a:pt x="19082" y="5943"/>
                  <a:pt x="19068" y="5861"/>
                  <a:pt x="19056" y="5835"/>
                </a:cubicBezTo>
                <a:cubicBezTo>
                  <a:pt x="19033" y="5785"/>
                  <a:pt x="19023" y="5716"/>
                  <a:pt x="18982" y="5350"/>
                </a:cubicBezTo>
                <a:cubicBezTo>
                  <a:pt x="18968" y="5230"/>
                  <a:pt x="18948" y="5108"/>
                  <a:pt x="18935" y="5077"/>
                </a:cubicBezTo>
                <a:cubicBezTo>
                  <a:pt x="18922" y="5047"/>
                  <a:pt x="18910" y="4973"/>
                  <a:pt x="18910" y="4915"/>
                </a:cubicBezTo>
                <a:cubicBezTo>
                  <a:pt x="18910" y="4857"/>
                  <a:pt x="18899" y="4802"/>
                  <a:pt x="18885" y="4794"/>
                </a:cubicBezTo>
                <a:cubicBezTo>
                  <a:pt x="18872" y="4786"/>
                  <a:pt x="18863" y="4748"/>
                  <a:pt x="18863" y="4708"/>
                </a:cubicBezTo>
                <a:cubicBezTo>
                  <a:pt x="18863" y="4669"/>
                  <a:pt x="18853" y="4619"/>
                  <a:pt x="18841" y="4595"/>
                </a:cubicBezTo>
                <a:cubicBezTo>
                  <a:pt x="18822" y="4558"/>
                  <a:pt x="18801" y="4433"/>
                  <a:pt x="18750" y="4034"/>
                </a:cubicBezTo>
                <a:cubicBezTo>
                  <a:pt x="18743" y="3974"/>
                  <a:pt x="18727" y="3913"/>
                  <a:pt x="18715" y="3901"/>
                </a:cubicBezTo>
                <a:cubicBezTo>
                  <a:pt x="18703" y="3888"/>
                  <a:pt x="18693" y="3855"/>
                  <a:pt x="18693" y="3827"/>
                </a:cubicBezTo>
                <a:cubicBezTo>
                  <a:pt x="18693" y="3799"/>
                  <a:pt x="18682" y="3765"/>
                  <a:pt x="18671" y="3753"/>
                </a:cubicBezTo>
                <a:cubicBezTo>
                  <a:pt x="18659" y="3740"/>
                  <a:pt x="18644" y="3674"/>
                  <a:pt x="18635" y="3604"/>
                </a:cubicBezTo>
                <a:lnTo>
                  <a:pt x="18618" y="3477"/>
                </a:lnTo>
                <a:lnTo>
                  <a:pt x="18739" y="3477"/>
                </a:lnTo>
                <a:cubicBezTo>
                  <a:pt x="18806" y="3477"/>
                  <a:pt x="18866" y="3466"/>
                  <a:pt x="18874" y="3453"/>
                </a:cubicBezTo>
                <a:cubicBezTo>
                  <a:pt x="18883" y="3439"/>
                  <a:pt x="18936" y="3428"/>
                  <a:pt x="18993" y="3428"/>
                </a:cubicBezTo>
                <a:cubicBezTo>
                  <a:pt x="19194" y="3428"/>
                  <a:pt x="19320" y="3308"/>
                  <a:pt x="19320" y="3117"/>
                </a:cubicBezTo>
                <a:cubicBezTo>
                  <a:pt x="19320" y="3077"/>
                  <a:pt x="19332" y="3040"/>
                  <a:pt x="19345" y="3031"/>
                </a:cubicBezTo>
                <a:cubicBezTo>
                  <a:pt x="19358" y="3023"/>
                  <a:pt x="19370" y="2973"/>
                  <a:pt x="19370" y="2921"/>
                </a:cubicBezTo>
                <a:cubicBezTo>
                  <a:pt x="19370" y="2870"/>
                  <a:pt x="19381" y="2822"/>
                  <a:pt x="19395" y="2814"/>
                </a:cubicBezTo>
                <a:cubicBezTo>
                  <a:pt x="19408" y="2806"/>
                  <a:pt x="19417" y="2734"/>
                  <a:pt x="19417" y="2654"/>
                </a:cubicBezTo>
                <a:cubicBezTo>
                  <a:pt x="19417" y="2342"/>
                  <a:pt x="19269" y="2202"/>
                  <a:pt x="18475" y="1767"/>
                </a:cubicBezTo>
                <a:cubicBezTo>
                  <a:pt x="18416" y="1735"/>
                  <a:pt x="18341" y="1689"/>
                  <a:pt x="18307" y="1665"/>
                </a:cubicBezTo>
                <a:cubicBezTo>
                  <a:pt x="18274" y="1642"/>
                  <a:pt x="18203" y="1602"/>
                  <a:pt x="18150" y="1577"/>
                </a:cubicBezTo>
                <a:cubicBezTo>
                  <a:pt x="18097" y="1553"/>
                  <a:pt x="17988" y="1496"/>
                  <a:pt x="17908" y="1451"/>
                </a:cubicBezTo>
                <a:cubicBezTo>
                  <a:pt x="17720" y="1343"/>
                  <a:pt x="17204" y="1084"/>
                  <a:pt x="17178" y="1084"/>
                </a:cubicBezTo>
                <a:cubicBezTo>
                  <a:pt x="17167" y="1084"/>
                  <a:pt x="17062" y="1038"/>
                  <a:pt x="16942" y="980"/>
                </a:cubicBezTo>
                <a:cubicBezTo>
                  <a:pt x="16690" y="858"/>
                  <a:pt x="16435" y="749"/>
                  <a:pt x="16083" y="613"/>
                </a:cubicBezTo>
                <a:cubicBezTo>
                  <a:pt x="16023" y="591"/>
                  <a:pt x="15952" y="564"/>
                  <a:pt x="15926" y="553"/>
                </a:cubicBezTo>
                <a:cubicBezTo>
                  <a:pt x="15899" y="542"/>
                  <a:pt x="15797" y="502"/>
                  <a:pt x="15697" y="467"/>
                </a:cubicBezTo>
                <a:cubicBezTo>
                  <a:pt x="15598" y="431"/>
                  <a:pt x="15497" y="395"/>
                  <a:pt x="15474" y="382"/>
                </a:cubicBezTo>
                <a:cubicBezTo>
                  <a:pt x="15451" y="370"/>
                  <a:pt x="15414" y="360"/>
                  <a:pt x="15394" y="360"/>
                </a:cubicBezTo>
                <a:cubicBezTo>
                  <a:pt x="15374" y="360"/>
                  <a:pt x="15338" y="348"/>
                  <a:pt x="15315" y="335"/>
                </a:cubicBezTo>
                <a:cubicBezTo>
                  <a:pt x="15292" y="323"/>
                  <a:pt x="15207" y="295"/>
                  <a:pt x="15127" y="272"/>
                </a:cubicBezTo>
                <a:cubicBezTo>
                  <a:pt x="15048" y="249"/>
                  <a:pt x="14972" y="223"/>
                  <a:pt x="14960" y="211"/>
                </a:cubicBezTo>
                <a:cubicBezTo>
                  <a:pt x="14947" y="200"/>
                  <a:pt x="14912" y="189"/>
                  <a:pt x="14882" y="189"/>
                </a:cubicBezTo>
                <a:cubicBezTo>
                  <a:pt x="14853" y="189"/>
                  <a:pt x="14824" y="179"/>
                  <a:pt x="14816" y="167"/>
                </a:cubicBezTo>
                <a:cubicBezTo>
                  <a:pt x="14809" y="155"/>
                  <a:pt x="14757" y="138"/>
                  <a:pt x="14701" y="129"/>
                </a:cubicBezTo>
                <a:cubicBezTo>
                  <a:pt x="14576" y="109"/>
                  <a:pt x="14441" y="69"/>
                  <a:pt x="14395" y="35"/>
                </a:cubicBezTo>
                <a:cubicBezTo>
                  <a:pt x="14374" y="19"/>
                  <a:pt x="14063" y="7"/>
                  <a:pt x="13550" y="2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Group.pdf" id="606" name="Google Shape;606;p3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1320000">
            <a:off x="4512421" y="1927241"/>
            <a:ext cx="660402" cy="789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611" name="Google Shape;611;p31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612" name="Google Shape;612;p31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31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А что, так можно было?</a:t>
            </a:r>
            <a:endParaRPr/>
          </a:p>
        </p:txBody>
      </p:sp>
      <p:pic>
        <p:nvPicPr>
          <p:cNvPr descr="Рисунок 3" id="614" name="Google Shape;614;p31"/>
          <p:cNvPicPr preferRelativeResize="0"/>
          <p:nvPr/>
        </p:nvPicPr>
        <p:blipFill rotWithShape="1">
          <a:blip r:embed="rId5">
            <a:alphaModFix/>
          </a:blip>
          <a:srcRect b="3739" l="0" r="0" t="3741"/>
          <a:stretch/>
        </p:blipFill>
        <p:spPr>
          <a:xfrm>
            <a:off x="2621159" y="1008186"/>
            <a:ext cx="3901501" cy="3609580"/>
          </a:xfrm>
          <a:custGeom>
            <a:rect b="b" l="l" r="r" t="t"/>
            <a:pathLst>
              <a:path extrusionOk="0" h="21599" w="21600">
                <a:moveTo>
                  <a:pt x="2239" y="0"/>
                </a:moveTo>
                <a:cubicBezTo>
                  <a:pt x="1582" y="0"/>
                  <a:pt x="1188" y="0"/>
                  <a:pt x="925" y="119"/>
                </a:cubicBezTo>
                <a:cubicBezTo>
                  <a:pt x="546" y="268"/>
                  <a:pt x="248" y="590"/>
                  <a:pt x="110" y="1000"/>
                </a:cubicBezTo>
                <a:cubicBezTo>
                  <a:pt x="0" y="1284"/>
                  <a:pt x="0" y="1710"/>
                  <a:pt x="0" y="2420"/>
                </a:cubicBezTo>
                <a:lnTo>
                  <a:pt x="0" y="19177"/>
                </a:lnTo>
                <a:cubicBezTo>
                  <a:pt x="0" y="19887"/>
                  <a:pt x="0" y="20316"/>
                  <a:pt x="110" y="20600"/>
                </a:cubicBezTo>
                <a:cubicBezTo>
                  <a:pt x="248" y="21010"/>
                  <a:pt x="546" y="21332"/>
                  <a:pt x="925" y="21481"/>
                </a:cubicBezTo>
                <a:cubicBezTo>
                  <a:pt x="1188" y="21600"/>
                  <a:pt x="1582" y="21600"/>
                  <a:pt x="2239" y="21600"/>
                </a:cubicBezTo>
                <a:lnTo>
                  <a:pt x="19359" y="21600"/>
                </a:lnTo>
                <a:cubicBezTo>
                  <a:pt x="20016" y="21600"/>
                  <a:pt x="20410" y="21600"/>
                  <a:pt x="20673" y="21481"/>
                </a:cubicBezTo>
                <a:cubicBezTo>
                  <a:pt x="21052" y="21332"/>
                  <a:pt x="21350" y="21010"/>
                  <a:pt x="21488" y="20600"/>
                </a:cubicBezTo>
                <a:cubicBezTo>
                  <a:pt x="21598" y="20316"/>
                  <a:pt x="21600" y="19887"/>
                  <a:pt x="21600" y="19177"/>
                </a:cubicBezTo>
                <a:lnTo>
                  <a:pt x="21600" y="2420"/>
                </a:lnTo>
                <a:cubicBezTo>
                  <a:pt x="21600" y="1710"/>
                  <a:pt x="21598" y="1284"/>
                  <a:pt x="21488" y="1000"/>
                </a:cubicBezTo>
                <a:cubicBezTo>
                  <a:pt x="21350" y="590"/>
                  <a:pt x="21052" y="268"/>
                  <a:pt x="20673" y="119"/>
                </a:cubicBezTo>
                <a:cubicBezTo>
                  <a:pt x="20410" y="0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619" name="Google Shape;619;p32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620" name="Google Shape;620;p32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32"/>
          <p:cNvSpPr txBox="1"/>
          <p:nvPr/>
        </p:nvSpPr>
        <p:spPr>
          <a:xfrm>
            <a:off x="525964" y="489385"/>
            <a:ext cx="7266184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Пример референса</a:t>
            </a:r>
            <a:endParaRPr/>
          </a:p>
        </p:txBody>
      </p:sp>
      <p:pic>
        <p:nvPicPr>
          <p:cNvPr descr="Рисунок 3" id="622" name="Google Shape;622;p32"/>
          <p:cNvPicPr preferRelativeResize="0"/>
          <p:nvPr/>
        </p:nvPicPr>
        <p:blipFill rotWithShape="1">
          <a:blip r:embed="rId5">
            <a:alphaModFix/>
          </a:blip>
          <a:srcRect b="6993" l="16760" r="16758" t="6991"/>
          <a:stretch/>
        </p:blipFill>
        <p:spPr>
          <a:xfrm>
            <a:off x="523273" y="1412877"/>
            <a:ext cx="2848770" cy="2635252"/>
          </a:xfrm>
          <a:custGeom>
            <a:rect b="b" l="l" r="r" t="t"/>
            <a:pathLst>
              <a:path extrusionOk="0" h="21596" w="21598">
                <a:moveTo>
                  <a:pt x="2238" y="0"/>
                </a:moveTo>
                <a:cubicBezTo>
                  <a:pt x="1581" y="0"/>
                  <a:pt x="1186" y="-2"/>
                  <a:pt x="923" y="117"/>
                </a:cubicBezTo>
                <a:cubicBezTo>
                  <a:pt x="544" y="266"/>
                  <a:pt x="246" y="588"/>
                  <a:pt x="108" y="998"/>
                </a:cubicBezTo>
                <a:cubicBezTo>
                  <a:pt x="-2" y="1282"/>
                  <a:pt x="0" y="1710"/>
                  <a:pt x="0" y="2420"/>
                </a:cubicBezTo>
                <a:lnTo>
                  <a:pt x="0" y="19176"/>
                </a:lnTo>
                <a:cubicBezTo>
                  <a:pt x="0" y="19886"/>
                  <a:pt x="-2" y="20314"/>
                  <a:pt x="108" y="20598"/>
                </a:cubicBezTo>
                <a:cubicBezTo>
                  <a:pt x="246" y="21008"/>
                  <a:pt x="544" y="21330"/>
                  <a:pt x="923" y="21479"/>
                </a:cubicBezTo>
                <a:cubicBezTo>
                  <a:pt x="1186" y="21598"/>
                  <a:pt x="1581" y="21596"/>
                  <a:pt x="2238" y="21596"/>
                </a:cubicBezTo>
                <a:lnTo>
                  <a:pt x="19356" y="21596"/>
                </a:lnTo>
                <a:cubicBezTo>
                  <a:pt x="20013" y="21596"/>
                  <a:pt x="20408" y="21598"/>
                  <a:pt x="20671" y="21479"/>
                </a:cubicBezTo>
                <a:cubicBezTo>
                  <a:pt x="21050" y="21330"/>
                  <a:pt x="21349" y="21008"/>
                  <a:pt x="21487" y="20598"/>
                </a:cubicBezTo>
                <a:cubicBezTo>
                  <a:pt x="21596" y="20314"/>
                  <a:pt x="21598" y="19886"/>
                  <a:pt x="21598" y="19176"/>
                </a:cubicBezTo>
                <a:lnTo>
                  <a:pt x="21598" y="2420"/>
                </a:lnTo>
                <a:cubicBezTo>
                  <a:pt x="21598" y="1710"/>
                  <a:pt x="21596" y="1282"/>
                  <a:pt x="21487" y="998"/>
                </a:cubicBezTo>
                <a:cubicBezTo>
                  <a:pt x="21349" y="588"/>
                  <a:pt x="21050" y="266"/>
                  <a:pt x="20671" y="117"/>
                </a:cubicBezTo>
                <a:cubicBezTo>
                  <a:pt x="20408" y="-2"/>
                  <a:pt x="20013" y="0"/>
                  <a:pt x="19356" y="0"/>
                </a:cubicBezTo>
                <a:lnTo>
                  <a:pt x="2238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Group.pdf" id="623" name="Google Shape;623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4052981">
            <a:off x="4042493" y="952837"/>
            <a:ext cx="1059013" cy="12662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3" id="624" name="Google Shape;624;p32"/>
          <p:cNvPicPr preferRelativeResize="0"/>
          <p:nvPr/>
        </p:nvPicPr>
        <p:blipFill rotWithShape="1">
          <a:blip r:embed="rId7">
            <a:alphaModFix/>
          </a:blip>
          <a:srcRect b="3746" l="0" r="0" t="3741"/>
          <a:stretch/>
        </p:blipFill>
        <p:spPr>
          <a:xfrm>
            <a:off x="5774744" y="487228"/>
            <a:ext cx="1616472" cy="1495426"/>
          </a:xfrm>
          <a:custGeom>
            <a:rect b="b" l="l" r="r" t="t"/>
            <a:pathLst>
              <a:path extrusionOk="0" h="21600" w="21600">
                <a:moveTo>
                  <a:pt x="2238" y="0"/>
                </a:moveTo>
                <a:cubicBezTo>
                  <a:pt x="1581" y="0"/>
                  <a:pt x="1186" y="2"/>
                  <a:pt x="923" y="120"/>
                </a:cubicBezTo>
                <a:cubicBezTo>
                  <a:pt x="544" y="269"/>
                  <a:pt x="249" y="588"/>
                  <a:pt x="111" y="997"/>
                </a:cubicBezTo>
                <a:cubicBezTo>
                  <a:pt x="2" y="1282"/>
                  <a:pt x="0" y="1709"/>
                  <a:pt x="0" y="2419"/>
                </a:cubicBezTo>
                <a:lnTo>
                  <a:pt x="0" y="19181"/>
                </a:lnTo>
                <a:cubicBezTo>
                  <a:pt x="0" y="19891"/>
                  <a:pt x="2" y="20318"/>
                  <a:pt x="111" y="20603"/>
                </a:cubicBezTo>
                <a:cubicBezTo>
                  <a:pt x="249" y="21012"/>
                  <a:pt x="544" y="21331"/>
                  <a:pt x="923" y="21480"/>
                </a:cubicBezTo>
                <a:cubicBezTo>
                  <a:pt x="1186" y="21598"/>
                  <a:pt x="1581" y="21600"/>
                  <a:pt x="2238" y="21600"/>
                </a:cubicBezTo>
                <a:lnTo>
                  <a:pt x="19362" y="21600"/>
                </a:lnTo>
                <a:cubicBezTo>
                  <a:pt x="20019" y="21600"/>
                  <a:pt x="20414" y="21598"/>
                  <a:pt x="20677" y="21480"/>
                </a:cubicBezTo>
                <a:cubicBezTo>
                  <a:pt x="21056" y="21331"/>
                  <a:pt x="21351" y="21012"/>
                  <a:pt x="21489" y="20603"/>
                </a:cubicBezTo>
                <a:cubicBezTo>
                  <a:pt x="21598" y="20318"/>
                  <a:pt x="21600" y="19891"/>
                  <a:pt x="21600" y="19181"/>
                </a:cubicBezTo>
                <a:lnTo>
                  <a:pt x="21600" y="2419"/>
                </a:lnTo>
                <a:cubicBezTo>
                  <a:pt x="21600" y="1709"/>
                  <a:pt x="21598" y="1282"/>
                  <a:pt x="21489" y="997"/>
                </a:cubicBezTo>
                <a:cubicBezTo>
                  <a:pt x="21351" y="588"/>
                  <a:pt x="21056" y="269"/>
                  <a:pt x="20677" y="120"/>
                </a:cubicBezTo>
                <a:cubicBezTo>
                  <a:pt x="20414" y="2"/>
                  <a:pt x="20019" y="0"/>
                  <a:pt x="19362" y="0"/>
                </a:cubicBezTo>
                <a:lnTo>
                  <a:pt x="2238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625" name="Google Shape;625;p32"/>
          <p:cNvPicPr preferRelativeResize="0"/>
          <p:nvPr/>
        </p:nvPicPr>
        <p:blipFill rotWithShape="1">
          <a:blip r:embed="rId8">
            <a:alphaModFix/>
          </a:blip>
          <a:srcRect b="3746" l="0" r="0" t="3741"/>
          <a:stretch/>
        </p:blipFill>
        <p:spPr>
          <a:xfrm>
            <a:off x="6706816" y="2280585"/>
            <a:ext cx="1616473" cy="1495426"/>
          </a:xfrm>
          <a:custGeom>
            <a:rect b="b" l="l" r="r" t="t"/>
            <a:pathLst>
              <a:path extrusionOk="0" h="21600" w="21600">
                <a:moveTo>
                  <a:pt x="2238" y="0"/>
                </a:moveTo>
                <a:cubicBezTo>
                  <a:pt x="1581" y="0"/>
                  <a:pt x="1186" y="2"/>
                  <a:pt x="923" y="120"/>
                </a:cubicBezTo>
                <a:cubicBezTo>
                  <a:pt x="544" y="269"/>
                  <a:pt x="249" y="588"/>
                  <a:pt x="111" y="997"/>
                </a:cubicBezTo>
                <a:cubicBezTo>
                  <a:pt x="2" y="1282"/>
                  <a:pt x="0" y="1709"/>
                  <a:pt x="0" y="2419"/>
                </a:cubicBezTo>
                <a:lnTo>
                  <a:pt x="0" y="19181"/>
                </a:lnTo>
                <a:cubicBezTo>
                  <a:pt x="0" y="19891"/>
                  <a:pt x="2" y="20318"/>
                  <a:pt x="111" y="20603"/>
                </a:cubicBezTo>
                <a:cubicBezTo>
                  <a:pt x="249" y="21012"/>
                  <a:pt x="544" y="21331"/>
                  <a:pt x="923" y="21480"/>
                </a:cubicBezTo>
                <a:cubicBezTo>
                  <a:pt x="1186" y="21598"/>
                  <a:pt x="1581" y="21600"/>
                  <a:pt x="2238" y="21600"/>
                </a:cubicBezTo>
                <a:lnTo>
                  <a:pt x="19362" y="21600"/>
                </a:lnTo>
                <a:cubicBezTo>
                  <a:pt x="20019" y="21600"/>
                  <a:pt x="20414" y="21598"/>
                  <a:pt x="20677" y="21480"/>
                </a:cubicBezTo>
                <a:cubicBezTo>
                  <a:pt x="21056" y="21331"/>
                  <a:pt x="21351" y="21012"/>
                  <a:pt x="21489" y="20603"/>
                </a:cubicBezTo>
                <a:cubicBezTo>
                  <a:pt x="21598" y="20318"/>
                  <a:pt x="21600" y="19891"/>
                  <a:pt x="21600" y="19181"/>
                </a:cubicBezTo>
                <a:lnTo>
                  <a:pt x="21600" y="2419"/>
                </a:lnTo>
                <a:cubicBezTo>
                  <a:pt x="21600" y="1709"/>
                  <a:pt x="21598" y="1282"/>
                  <a:pt x="21489" y="997"/>
                </a:cubicBezTo>
                <a:cubicBezTo>
                  <a:pt x="21351" y="588"/>
                  <a:pt x="21056" y="269"/>
                  <a:pt x="20677" y="120"/>
                </a:cubicBezTo>
                <a:cubicBezTo>
                  <a:pt x="20414" y="2"/>
                  <a:pt x="20019" y="0"/>
                  <a:pt x="19362" y="0"/>
                </a:cubicBezTo>
                <a:lnTo>
                  <a:pt x="2238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Group.pdf" id="626" name="Google Shape;626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1635670">
            <a:off x="3939623" y="3181691"/>
            <a:ext cx="703479" cy="8411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3" id="627" name="Google Shape;627;p32"/>
          <p:cNvPicPr preferRelativeResize="0"/>
          <p:nvPr/>
        </p:nvPicPr>
        <p:blipFill rotWithShape="1">
          <a:blip r:embed="rId9">
            <a:alphaModFix/>
          </a:blip>
          <a:srcRect b="3746" l="0" r="0" t="3741"/>
          <a:stretch/>
        </p:blipFill>
        <p:spPr>
          <a:xfrm>
            <a:off x="4937157" y="3307045"/>
            <a:ext cx="1616473" cy="1495426"/>
          </a:xfrm>
          <a:custGeom>
            <a:rect b="b" l="l" r="r" t="t"/>
            <a:pathLst>
              <a:path extrusionOk="0" h="21600" w="21600">
                <a:moveTo>
                  <a:pt x="2238" y="0"/>
                </a:moveTo>
                <a:cubicBezTo>
                  <a:pt x="1581" y="0"/>
                  <a:pt x="1186" y="2"/>
                  <a:pt x="923" y="120"/>
                </a:cubicBezTo>
                <a:cubicBezTo>
                  <a:pt x="544" y="269"/>
                  <a:pt x="249" y="588"/>
                  <a:pt x="111" y="997"/>
                </a:cubicBezTo>
                <a:cubicBezTo>
                  <a:pt x="2" y="1282"/>
                  <a:pt x="0" y="1709"/>
                  <a:pt x="0" y="2419"/>
                </a:cubicBezTo>
                <a:lnTo>
                  <a:pt x="0" y="19181"/>
                </a:lnTo>
                <a:cubicBezTo>
                  <a:pt x="0" y="19891"/>
                  <a:pt x="2" y="20318"/>
                  <a:pt x="111" y="20603"/>
                </a:cubicBezTo>
                <a:cubicBezTo>
                  <a:pt x="249" y="21012"/>
                  <a:pt x="544" y="21331"/>
                  <a:pt x="923" y="21480"/>
                </a:cubicBezTo>
                <a:cubicBezTo>
                  <a:pt x="1186" y="21598"/>
                  <a:pt x="1581" y="21600"/>
                  <a:pt x="2238" y="21600"/>
                </a:cubicBezTo>
                <a:lnTo>
                  <a:pt x="19362" y="21600"/>
                </a:lnTo>
                <a:cubicBezTo>
                  <a:pt x="20019" y="21600"/>
                  <a:pt x="20414" y="21598"/>
                  <a:pt x="20677" y="21480"/>
                </a:cubicBezTo>
                <a:cubicBezTo>
                  <a:pt x="21056" y="21331"/>
                  <a:pt x="21351" y="21012"/>
                  <a:pt x="21489" y="20603"/>
                </a:cubicBezTo>
                <a:cubicBezTo>
                  <a:pt x="21598" y="20318"/>
                  <a:pt x="21600" y="19891"/>
                  <a:pt x="21600" y="19181"/>
                </a:cubicBezTo>
                <a:lnTo>
                  <a:pt x="21600" y="2419"/>
                </a:lnTo>
                <a:cubicBezTo>
                  <a:pt x="21600" y="1709"/>
                  <a:pt x="21598" y="1282"/>
                  <a:pt x="21489" y="997"/>
                </a:cubicBezTo>
                <a:cubicBezTo>
                  <a:pt x="21351" y="588"/>
                  <a:pt x="21056" y="269"/>
                  <a:pt x="20677" y="120"/>
                </a:cubicBezTo>
                <a:cubicBezTo>
                  <a:pt x="20414" y="2"/>
                  <a:pt x="20019" y="0"/>
                  <a:pt x="19362" y="0"/>
                </a:cubicBezTo>
                <a:lnTo>
                  <a:pt x="2238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Group.pdf" id="628" name="Google Shape;628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2590862">
            <a:off x="5139595" y="2101829"/>
            <a:ext cx="786040" cy="9398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633" name="Google Shape;633;p33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634" name="Google Shape;634;p33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33"/>
          <p:cNvSpPr txBox="1"/>
          <p:nvPr/>
        </p:nvSpPr>
        <p:spPr>
          <a:xfrm>
            <a:off x="525964" y="489385"/>
            <a:ext cx="7266184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Референсы для приложения</a:t>
            </a:r>
            <a:endParaRPr/>
          </a:p>
        </p:txBody>
      </p:sp>
      <p:pic>
        <p:nvPicPr>
          <p:cNvPr descr="EcoLife 1.jpg" id="636" name="Google Shape;636;p33"/>
          <p:cNvPicPr preferRelativeResize="0"/>
          <p:nvPr/>
        </p:nvPicPr>
        <p:blipFill rotWithShape="1">
          <a:blip r:embed="rId5">
            <a:alphaModFix/>
          </a:blip>
          <a:srcRect b="12" l="6" r="0" t="0"/>
          <a:stretch/>
        </p:blipFill>
        <p:spPr>
          <a:xfrm>
            <a:off x="562743" y="1112952"/>
            <a:ext cx="1005242" cy="1500985"/>
          </a:xfrm>
          <a:custGeom>
            <a:rect b="b" l="l" r="r" t="t"/>
            <a:pathLst>
              <a:path extrusionOk="0" h="21595" w="21600">
                <a:moveTo>
                  <a:pt x="3573" y="0"/>
                </a:moveTo>
                <a:cubicBezTo>
                  <a:pt x="2507" y="0"/>
                  <a:pt x="1867" y="1"/>
                  <a:pt x="1441" y="120"/>
                </a:cubicBezTo>
                <a:cubicBezTo>
                  <a:pt x="827" y="270"/>
                  <a:pt x="343" y="594"/>
                  <a:pt x="119" y="1005"/>
                </a:cubicBezTo>
                <a:cubicBezTo>
                  <a:pt x="51" y="1115"/>
                  <a:pt x="26" y="1272"/>
                  <a:pt x="0" y="1433"/>
                </a:cubicBezTo>
                <a:lnTo>
                  <a:pt x="0" y="20168"/>
                </a:lnTo>
                <a:cubicBezTo>
                  <a:pt x="26" y="20329"/>
                  <a:pt x="51" y="20485"/>
                  <a:pt x="119" y="20596"/>
                </a:cubicBezTo>
                <a:cubicBezTo>
                  <a:pt x="343" y="21007"/>
                  <a:pt x="827" y="21331"/>
                  <a:pt x="1441" y="21481"/>
                </a:cubicBezTo>
                <a:cubicBezTo>
                  <a:pt x="1867" y="21600"/>
                  <a:pt x="2507" y="21595"/>
                  <a:pt x="3573" y="21595"/>
                </a:cubicBezTo>
                <a:lnTo>
                  <a:pt x="18027" y="21595"/>
                </a:lnTo>
                <a:cubicBezTo>
                  <a:pt x="19093" y="21595"/>
                  <a:pt x="19733" y="21600"/>
                  <a:pt x="20159" y="21481"/>
                </a:cubicBezTo>
                <a:cubicBezTo>
                  <a:pt x="20773" y="21331"/>
                  <a:pt x="21257" y="21007"/>
                  <a:pt x="21481" y="20596"/>
                </a:cubicBezTo>
                <a:cubicBezTo>
                  <a:pt x="21549" y="20485"/>
                  <a:pt x="21574" y="20329"/>
                  <a:pt x="21600" y="20168"/>
                </a:cubicBezTo>
                <a:lnTo>
                  <a:pt x="21600" y="1433"/>
                </a:lnTo>
                <a:cubicBezTo>
                  <a:pt x="21574" y="1272"/>
                  <a:pt x="21549" y="1115"/>
                  <a:pt x="21481" y="1005"/>
                </a:cubicBezTo>
                <a:cubicBezTo>
                  <a:pt x="21257" y="594"/>
                  <a:pt x="20773" y="270"/>
                  <a:pt x="20159" y="120"/>
                </a:cubicBezTo>
                <a:cubicBezTo>
                  <a:pt x="19733" y="1"/>
                  <a:pt x="19093" y="0"/>
                  <a:pt x="18027" y="0"/>
                </a:cubicBezTo>
                <a:lnTo>
                  <a:pt x="357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History Quest 1.jpg" id="637" name="Google Shape;637;p33"/>
          <p:cNvPicPr preferRelativeResize="0"/>
          <p:nvPr/>
        </p:nvPicPr>
        <p:blipFill rotWithShape="1">
          <a:blip r:embed="rId6">
            <a:alphaModFix/>
          </a:blip>
          <a:srcRect b="2755" l="44805" r="7462" t="2743"/>
          <a:stretch/>
        </p:blipFill>
        <p:spPr>
          <a:xfrm>
            <a:off x="1707082" y="1112953"/>
            <a:ext cx="1010841" cy="1500985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32.jpeg" id="638" name="Google Shape;638;p33"/>
          <p:cNvPicPr preferRelativeResize="0"/>
          <p:nvPr/>
        </p:nvPicPr>
        <p:blipFill rotWithShape="1">
          <a:blip r:embed="rId7">
            <a:alphaModFix/>
          </a:blip>
          <a:srcRect b="12" l="3636" r="45860" t="0"/>
          <a:stretch/>
        </p:blipFill>
        <p:spPr>
          <a:xfrm>
            <a:off x="2854199" y="1112952"/>
            <a:ext cx="1010841" cy="1500985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33.jpeg" id="639" name="Google Shape;639;p33"/>
          <p:cNvPicPr preferRelativeResize="0"/>
          <p:nvPr/>
        </p:nvPicPr>
        <p:blipFill rotWithShape="1">
          <a:blip r:embed="rId8">
            <a:alphaModFix/>
          </a:blip>
          <a:srcRect b="12877" l="0" r="0" t="12869"/>
          <a:stretch/>
        </p:blipFill>
        <p:spPr>
          <a:xfrm>
            <a:off x="4001315" y="1112953"/>
            <a:ext cx="1010729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34.jpeg" id="640" name="Google Shape;640;p33"/>
          <p:cNvPicPr preferRelativeResize="0"/>
          <p:nvPr/>
        </p:nvPicPr>
        <p:blipFill rotWithShape="1">
          <a:blip r:embed="rId9">
            <a:alphaModFix/>
          </a:blip>
          <a:srcRect b="12" l="1179" r="48591" t="0"/>
          <a:stretch/>
        </p:blipFill>
        <p:spPr>
          <a:xfrm>
            <a:off x="5148431" y="1112952"/>
            <a:ext cx="1010841" cy="1500985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35.jpeg" id="641" name="Google Shape;641;p33"/>
          <p:cNvPicPr preferRelativeResize="0"/>
          <p:nvPr/>
        </p:nvPicPr>
        <p:blipFill rotWithShape="1">
          <a:blip r:embed="rId10">
            <a:alphaModFix/>
          </a:blip>
          <a:srcRect b="12" l="7041" r="42454" t="0"/>
          <a:stretch/>
        </p:blipFill>
        <p:spPr>
          <a:xfrm>
            <a:off x="6295547" y="1112952"/>
            <a:ext cx="1010842" cy="1500985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36.jpeg" id="642" name="Google Shape;642;p33"/>
          <p:cNvPicPr preferRelativeResize="0"/>
          <p:nvPr/>
        </p:nvPicPr>
        <p:blipFill rotWithShape="1">
          <a:blip r:embed="rId11">
            <a:alphaModFix/>
          </a:blip>
          <a:srcRect b="8223" l="0" r="0" t="8213"/>
          <a:stretch/>
        </p:blipFill>
        <p:spPr>
          <a:xfrm>
            <a:off x="7442665" y="1126586"/>
            <a:ext cx="1010729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37.jpeg" id="643" name="Google Shape;643;p33"/>
          <p:cNvPicPr preferRelativeResize="0"/>
          <p:nvPr/>
        </p:nvPicPr>
        <p:blipFill rotWithShape="1">
          <a:blip r:embed="rId12">
            <a:alphaModFix/>
          </a:blip>
          <a:srcRect b="6640" l="30548" r="30544" t="6628"/>
          <a:stretch/>
        </p:blipFill>
        <p:spPr>
          <a:xfrm>
            <a:off x="1215479" y="2841265"/>
            <a:ext cx="1010842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38.jpeg" id="644" name="Google Shape;644;p33"/>
          <p:cNvPicPr preferRelativeResize="0"/>
          <p:nvPr/>
        </p:nvPicPr>
        <p:blipFill rotWithShape="1">
          <a:blip r:embed="rId13">
            <a:alphaModFix/>
          </a:blip>
          <a:srcRect b="9129" l="29357" r="29351" t="9120"/>
          <a:stretch/>
        </p:blipFill>
        <p:spPr>
          <a:xfrm>
            <a:off x="2355919" y="2841265"/>
            <a:ext cx="1010841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39.jpeg" id="645" name="Google Shape;645;p33"/>
          <p:cNvPicPr preferRelativeResize="0"/>
          <p:nvPr/>
        </p:nvPicPr>
        <p:blipFill rotWithShape="1">
          <a:blip r:embed="rId14">
            <a:alphaModFix/>
          </a:blip>
          <a:srcRect b="15793" l="0" r="0" t="596"/>
          <a:stretch/>
        </p:blipFill>
        <p:spPr>
          <a:xfrm>
            <a:off x="3496359" y="2841265"/>
            <a:ext cx="1010729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40.jpeg" id="646" name="Google Shape;646;p33"/>
          <p:cNvPicPr preferRelativeResize="0"/>
          <p:nvPr/>
        </p:nvPicPr>
        <p:blipFill rotWithShape="1">
          <a:blip r:embed="rId15">
            <a:alphaModFix/>
          </a:blip>
          <a:srcRect b="9410" l="29497" r="29494" t="9401"/>
          <a:stretch/>
        </p:blipFill>
        <p:spPr>
          <a:xfrm>
            <a:off x="4636799" y="2841265"/>
            <a:ext cx="1010841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41.jpeg" id="647" name="Google Shape;647;p33"/>
          <p:cNvPicPr preferRelativeResize="0"/>
          <p:nvPr/>
        </p:nvPicPr>
        <p:blipFill rotWithShape="1">
          <a:blip r:embed="rId16">
            <a:alphaModFix/>
          </a:blip>
          <a:srcRect b="504" l="0" r="0" t="492"/>
          <a:stretch/>
        </p:blipFill>
        <p:spPr>
          <a:xfrm>
            <a:off x="5777238" y="2841265"/>
            <a:ext cx="1010729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42.jpeg" id="648" name="Google Shape;648;p33"/>
          <p:cNvPicPr preferRelativeResize="0"/>
          <p:nvPr/>
        </p:nvPicPr>
        <p:blipFill rotWithShape="1">
          <a:blip r:embed="rId17">
            <a:alphaModFix/>
          </a:blip>
          <a:srcRect b="12" l="229" r="49266" t="0"/>
          <a:stretch/>
        </p:blipFill>
        <p:spPr>
          <a:xfrm>
            <a:off x="6917679" y="2841265"/>
            <a:ext cx="1010841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43.jpeg" id="649" name="Google Shape;649;p33"/>
          <p:cNvPicPr preferRelativeResize="0"/>
          <p:nvPr/>
        </p:nvPicPr>
        <p:blipFill rotWithShape="1">
          <a:blip r:embed="rId18">
            <a:alphaModFix/>
          </a:blip>
          <a:srcRect b="5877" l="29615" r="29611" t="13400"/>
          <a:stretch/>
        </p:blipFill>
        <p:spPr>
          <a:xfrm>
            <a:off x="8058119" y="2841265"/>
            <a:ext cx="1010841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44.jpeg" id="650" name="Google Shape;650;p33"/>
          <p:cNvPicPr preferRelativeResize="0"/>
          <p:nvPr/>
        </p:nvPicPr>
        <p:blipFill rotWithShape="1">
          <a:blip r:embed="rId19">
            <a:alphaModFix/>
          </a:blip>
          <a:srcRect b="9684" l="29709" r="29706" t="9674"/>
          <a:stretch/>
        </p:blipFill>
        <p:spPr>
          <a:xfrm>
            <a:off x="75039" y="2841265"/>
            <a:ext cx="1010842" cy="1500984"/>
          </a:xfrm>
          <a:custGeom>
            <a:rect b="b" l="l" r="r" t="t"/>
            <a:pathLst>
              <a:path extrusionOk="0" h="21595" w="21600">
                <a:moveTo>
                  <a:pt x="3613" y="0"/>
                </a:moveTo>
                <a:cubicBezTo>
                  <a:pt x="2553" y="0"/>
                  <a:pt x="1916" y="1"/>
                  <a:pt x="1493" y="120"/>
                </a:cubicBezTo>
                <a:cubicBezTo>
                  <a:pt x="882" y="270"/>
                  <a:pt x="401" y="594"/>
                  <a:pt x="178" y="1005"/>
                </a:cubicBezTo>
                <a:cubicBezTo>
                  <a:pt x="1" y="1290"/>
                  <a:pt x="0" y="1719"/>
                  <a:pt x="0" y="2432"/>
                </a:cubicBezTo>
                <a:lnTo>
                  <a:pt x="0" y="19168"/>
                </a:lnTo>
                <a:cubicBezTo>
                  <a:pt x="0" y="19882"/>
                  <a:pt x="1" y="20310"/>
                  <a:pt x="178" y="20596"/>
                </a:cubicBezTo>
                <a:cubicBezTo>
                  <a:pt x="401" y="21007"/>
                  <a:pt x="882" y="21331"/>
                  <a:pt x="1493" y="21481"/>
                </a:cubicBezTo>
                <a:cubicBezTo>
                  <a:pt x="1916" y="21600"/>
                  <a:pt x="2553" y="21595"/>
                  <a:pt x="3613" y="21595"/>
                </a:cubicBezTo>
                <a:lnTo>
                  <a:pt x="17987" y="21595"/>
                </a:lnTo>
                <a:cubicBezTo>
                  <a:pt x="19047" y="21595"/>
                  <a:pt x="19684" y="21600"/>
                  <a:pt x="20107" y="21481"/>
                </a:cubicBezTo>
                <a:cubicBezTo>
                  <a:pt x="20718" y="21331"/>
                  <a:pt x="21199" y="21007"/>
                  <a:pt x="21422" y="20596"/>
                </a:cubicBezTo>
                <a:cubicBezTo>
                  <a:pt x="21599" y="20310"/>
                  <a:pt x="21600" y="19882"/>
                  <a:pt x="21600" y="19168"/>
                </a:cubicBezTo>
                <a:lnTo>
                  <a:pt x="21600" y="2432"/>
                </a:lnTo>
                <a:cubicBezTo>
                  <a:pt x="21600" y="1719"/>
                  <a:pt x="21599" y="1290"/>
                  <a:pt x="21422" y="1005"/>
                </a:cubicBezTo>
                <a:cubicBezTo>
                  <a:pt x="21199" y="594"/>
                  <a:pt x="20718" y="270"/>
                  <a:pt x="20107" y="120"/>
                </a:cubicBezTo>
                <a:cubicBezTo>
                  <a:pt x="19684" y="1"/>
                  <a:pt x="19047" y="0"/>
                  <a:pt x="17987" y="0"/>
                </a:cubicBezTo>
                <a:lnTo>
                  <a:pt x="3613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51" name="Google Shape;651;p33"/>
          <p:cNvSpPr txBox="1"/>
          <p:nvPr/>
        </p:nvSpPr>
        <p:spPr>
          <a:xfrm>
            <a:off x="4682519" y="4842710"/>
            <a:ext cx="4480561" cy="218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B3C3B"/>
              </a:buClr>
              <a:buSzPts val="800"/>
              <a:buFont typeface="Play"/>
              <a:buNone/>
            </a:pPr>
            <a:r>
              <a:rPr b="0" i="0" lang="en-US" sz="800" u="none" cap="none" strike="noStrike">
                <a:solidFill>
                  <a:srgbClr val="3B3C3B"/>
                </a:solidFill>
                <a:latin typeface="Play"/>
                <a:ea typeface="Play"/>
                <a:cs typeface="Play"/>
                <a:sym typeface="Play"/>
              </a:rPr>
              <a:t>*Упоминание сервисов сделано не на правах рекламы, а в образовательных целях урока. 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656" name="Google Shape;656;p34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657" name="Google Shape;657;p34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p34"/>
          <p:cNvSpPr txBox="1"/>
          <p:nvPr/>
        </p:nvSpPr>
        <p:spPr>
          <a:xfrm>
            <a:off x="525964" y="489385"/>
            <a:ext cx="7266184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Логотип приложений</a:t>
            </a:r>
            <a:endParaRPr/>
          </a:p>
        </p:txBody>
      </p:sp>
      <p:pic>
        <p:nvPicPr>
          <p:cNvPr descr="image45.png" id="659" name="Google Shape;659;p34"/>
          <p:cNvPicPr preferRelativeResize="0"/>
          <p:nvPr/>
        </p:nvPicPr>
        <p:blipFill rotWithShape="1">
          <a:blip r:embed="rId5">
            <a:alphaModFix/>
          </a:blip>
          <a:srcRect b="13" l="259" r="258" t="0"/>
          <a:stretch/>
        </p:blipFill>
        <p:spPr>
          <a:xfrm>
            <a:off x="559966" y="1112952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46.png" id="660" name="Google Shape;660;p34"/>
          <p:cNvPicPr preferRelativeResize="0"/>
          <p:nvPr/>
        </p:nvPicPr>
        <p:blipFill rotWithShape="1">
          <a:blip r:embed="rId6">
            <a:alphaModFix/>
          </a:blip>
          <a:srcRect b="13" l="259" r="258" t="0"/>
          <a:stretch/>
        </p:blipFill>
        <p:spPr>
          <a:xfrm>
            <a:off x="1726601" y="1112952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47.png" id="661" name="Google Shape;661;p34"/>
          <p:cNvPicPr preferRelativeResize="0"/>
          <p:nvPr/>
        </p:nvPicPr>
        <p:blipFill rotWithShape="1">
          <a:blip r:embed="rId7">
            <a:alphaModFix/>
          </a:blip>
          <a:srcRect b="13" l="259" r="258" t="0"/>
          <a:stretch/>
        </p:blipFill>
        <p:spPr>
          <a:xfrm>
            <a:off x="2893237" y="1112952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48.png" id="662" name="Google Shape;662;p34"/>
          <p:cNvPicPr preferRelativeResize="0"/>
          <p:nvPr/>
        </p:nvPicPr>
        <p:blipFill rotWithShape="1">
          <a:blip r:embed="rId8">
            <a:alphaModFix/>
          </a:blip>
          <a:srcRect b="13" l="259" r="258" t="0"/>
          <a:stretch/>
        </p:blipFill>
        <p:spPr>
          <a:xfrm>
            <a:off x="4059873" y="1112952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49.png" id="663" name="Google Shape;663;p34"/>
          <p:cNvPicPr preferRelativeResize="0"/>
          <p:nvPr/>
        </p:nvPicPr>
        <p:blipFill rotWithShape="1">
          <a:blip r:embed="rId9">
            <a:alphaModFix/>
          </a:blip>
          <a:srcRect b="13" l="259" r="258" t="0"/>
          <a:stretch/>
        </p:blipFill>
        <p:spPr>
          <a:xfrm>
            <a:off x="5205122" y="1112952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0.png" id="664" name="Google Shape;664;p34"/>
          <p:cNvPicPr preferRelativeResize="0"/>
          <p:nvPr/>
        </p:nvPicPr>
        <p:blipFill rotWithShape="1">
          <a:blip r:embed="rId10">
            <a:alphaModFix/>
          </a:blip>
          <a:srcRect b="13" l="259" r="258" t="0"/>
          <a:stretch/>
        </p:blipFill>
        <p:spPr>
          <a:xfrm>
            <a:off x="6346178" y="1112952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1.png" id="665" name="Google Shape;665;p34"/>
          <p:cNvPicPr preferRelativeResize="0"/>
          <p:nvPr/>
        </p:nvPicPr>
        <p:blipFill rotWithShape="1">
          <a:blip r:embed="rId11">
            <a:alphaModFix/>
          </a:blip>
          <a:srcRect b="13" l="259" r="258" t="0"/>
          <a:stretch/>
        </p:blipFill>
        <p:spPr>
          <a:xfrm>
            <a:off x="7489179" y="1112952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2.png" id="666" name="Google Shape;666;p34"/>
          <p:cNvPicPr preferRelativeResize="0"/>
          <p:nvPr/>
        </p:nvPicPr>
        <p:blipFill rotWithShape="1">
          <a:blip r:embed="rId12">
            <a:alphaModFix/>
          </a:blip>
          <a:srcRect b="13" l="259" r="258" t="0"/>
          <a:stretch/>
        </p:blipFill>
        <p:spPr>
          <a:xfrm>
            <a:off x="548593" y="2273704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3.png" id="667" name="Google Shape;667;p34"/>
          <p:cNvPicPr preferRelativeResize="0"/>
          <p:nvPr/>
        </p:nvPicPr>
        <p:blipFill rotWithShape="1">
          <a:blip r:embed="rId13">
            <a:alphaModFix/>
          </a:blip>
          <a:srcRect b="13" l="259" r="258" t="0"/>
          <a:stretch/>
        </p:blipFill>
        <p:spPr>
          <a:xfrm>
            <a:off x="1715229" y="2273704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4.png" id="668" name="Google Shape;668;p34"/>
          <p:cNvPicPr preferRelativeResize="0"/>
          <p:nvPr/>
        </p:nvPicPr>
        <p:blipFill rotWithShape="1">
          <a:blip r:embed="rId14">
            <a:alphaModFix/>
          </a:blip>
          <a:srcRect b="13" l="259" r="258" t="0"/>
          <a:stretch/>
        </p:blipFill>
        <p:spPr>
          <a:xfrm>
            <a:off x="2881865" y="2273704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5.png" id="669" name="Google Shape;669;p34"/>
          <p:cNvPicPr preferRelativeResize="0"/>
          <p:nvPr/>
        </p:nvPicPr>
        <p:blipFill rotWithShape="1">
          <a:blip r:embed="rId15">
            <a:alphaModFix/>
          </a:blip>
          <a:srcRect b="13" l="259" r="258" t="0"/>
          <a:stretch/>
        </p:blipFill>
        <p:spPr>
          <a:xfrm>
            <a:off x="4048500" y="2273704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6.png" id="670" name="Google Shape;670;p34"/>
          <p:cNvPicPr preferRelativeResize="0"/>
          <p:nvPr/>
        </p:nvPicPr>
        <p:blipFill rotWithShape="1">
          <a:blip r:embed="rId16">
            <a:alphaModFix/>
          </a:blip>
          <a:srcRect b="13" l="259" r="258" t="0"/>
          <a:stretch/>
        </p:blipFill>
        <p:spPr>
          <a:xfrm>
            <a:off x="5193750" y="2273704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7.png" id="671" name="Google Shape;671;p34"/>
          <p:cNvPicPr preferRelativeResize="0"/>
          <p:nvPr/>
        </p:nvPicPr>
        <p:blipFill rotWithShape="1">
          <a:blip r:embed="rId17">
            <a:alphaModFix/>
          </a:blip>
          <a:srcRect b="13" l="259" r="258" t="0"/>
          <a:stretch/>
        </p:blipFill>
        <p:spPr>
          <a:xfrm>
            <a:off x="6334805" y="2273704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8.png" id="672" name="Google Shape;672;p34"/>
          <p:cNvPicPr preferRelativeResize="0"/>
          <p:nvPr/>
        </p:nvPicPr>
        <p:blipFill rotWithShape="1">
          <a:blip r:embed="rId18">
            <a:alphaModFix/>
          </a:blip>
          <a:srcRect b="13" l="259" r="258" t="0"/>
          <a:stretch/>
        </p:blipFill>
        <p:spPr>
          <a:xfrm>
            <a:off x="7477806" y="2273704"/>
            <a:ext cx="1016001" cy="1021161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59.png" id="673" name="Google Shape;673;p34"/>
          <p:cNvPicPr preferRelativeResize="0"/>
          <p:nvPr/>
        </p:nvPicPr>
        <p:blipFill rotWithShape="1">
          <a:blip r:embed="rId19">
            <a:alphaModFix/>
          </a:blip>
          <a:srcRect b="13" l="259" r="258" t="0"/>
          <a:stretch/>
        </p:blipFill>
        <p:spPr>
          <a:xfrm>
            <a:off x="583894" y="3431985"/>
            <a:ext cx="1016001" cy="1021160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60.png" id="674" name="Google Shape;674;p34"/>
          <p:cNvPicPr preferRelativeResize="0"/>
          <p:nvPr/>
        </p:nvPicPr>
        <p:blipFill rotWithShape="1">
          <a:blip r:embed="rId20">
            <a:alphaModFix/>
          </a:blip>
          <a:srcRect b="13" l="259" r="258" t="0"/>
          <a:stretch/>
        </p:blipFill>
        <p:spPr>
          <a:xfrm>
            <a:off x="1750530" y="3431985"/>
            <a:ext cx="1016001" cy="1021160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61.png" id="675" name="Google Shape;675;p34"/>
          <p:cNvPicPr preferRelativeResize="0"/>
          <p:nvPr/>
        </p:nvPicPr>
        <p:blipFill rotWithShape="1">
          <a:blip r:embed="rId21">
            <a:alphaModFix/>
          </a:blip>
          <a:srcRect b="13" l="259" r="258" t="0"/>
          <a:stretch/>
        </p:blipFill>
        <p:spPr>
          <a:xfrm>
            <a:off x="2917167" y="3431985"/>
            <a:ext cx="1016001" cy="1021160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62.png" id="676" name="Google Shape;676;p34"/>
          <p:cNvPicPr preferRelativeResize="0"/>
          <p:nvPr/>
        </p:nvPicPr>
        <p:blipFill rotWithShape="1">
          <a:blip r:embed="rId22">
            <a:alphaModFix/>
          </a:blip>
          <a:srcRect b="13" l="259" r="258" t="0"/>
          <a:stretch/>
        </p:blipFill>
        <p:spPr>
          <a:xfrm>
            <a:off x="4083803" y="3431985"/>
            <a:ext cx="1016001" cy="1021160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63.png" id="677" name="Google Shape;677;p34"/>
          <p:cNvPicPr preferRelativeResize="0"/>
          <p:nvPr/>
        </p:nvPicPr>
        <p:blipFill rotWithShape="1">
          <a:blip r:embed="rId23">
            <a:alphaModFix/>
          </a:blip>
          <a:srcRect b="13" l="259" r="258" t="0"/>
          <a:stretch/>
        </p:blipFill>
        <p:spPr>
          <a:xfrm>
            <a:off x="5229052" y="3431985"/>
            <a:ext cx="1016001" cy="1021160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image64.png" id="678" name="Google Shape;678;p34"/>
          <p:cNvPicPr preferRelativeResize="0"/>
          <p:nvPr/>
        </p:nvPicPr>
        <p:blipFill rotWithShape="1">
          <a:blip r:embed="rId24">
            <a:alphaModFix/>
          </a:blip>
          <a:srcRect b="13" l="259" r="258" t="0"/>
          <a:stretch/>
        </p:blipFill>
        <p:spPr>
          <a:xfrm>
            <a:off x="6370108" y="3431985"/>
            <a:ext cx="1016001" cy="1021160"/>
          </a:xfrm>
          <a:custGeom>
            <a:rect b="b" l="l" r="r" t="t"/>
            <a:pathLst>
              <a:path extrusionOk="0" h="21600" w="21600">
                <a:moveTo>
                  <a:pt x="3611" y="0"/>
                </a:moveTo>
                <a:cubicBezTo>
                  <a:pt x="2551" y="0"/>
                  <a:pt x="1917" y="0"/>
                  <a:pt x="1493" y="176"/>
                </a:cubicBezTo>
                <a:cubicBezTo>
                  <a:pt x="882" y="398"/>
                  <a:pt x="400" y="878"/>
                  <a:pt x="177" y="1486"/>
                </a:cubicBezTo>
                <a:cubicBezTo>
                  <a:pt x="0" y="1908"/>
                  <a:pt x="0" y="2539"/>
                  <a:pt x="0" y="3593"/>
                </a:cubicBezTo>
                <a:lnTo>
                  <a:pt x="0" y="18007"/>
                </a:lnTo>
                <a:cubicBezTo>
                  <a:pt x="0" y="19061"/>
                  <a:pt x="0" y="19701"/>
                  <a:pt x="177" y="20123"/>
                </a:cubicBezTo>
                <a:cubicBezTo>
                  <a:pt x="400" y="20731"/>
                  <a:pt x="882" y="21202"/>
                  <a:pt x="1493" y="21424"/>
                </a:cubicBezTo>
                <a:cubicBezTo>
                  <a:pt x="1917" y="21600"/>
                  <a:pt x="2551" y="21600"/>
                  <a:pt x="3611" y="21600"/>
                </a:cubicBezTo>
                <a:lnTo>
                  <a:pt x="17989" y="21600"/>
                </a:lnTo>
                <a:cubicBezTo>
                  <a:pt x="19049" y="21600"/>
                  <a:pt x="19683" y="21600"/>
                  <a:pt x="20107" y="21424"/>
                </a:cubicBezTo>
                <a:cubicBezTo>
                  <a:pt x="20718" y="21202"/>
                  <a:pt x="21200" y="20731"/>
                  <a:pt x="21423" y="20123"/>
                </a:cubicBezTo>
                <a:cubicBezTo>
                  <a:pt x="21600" y="19701"/>
                  <a:pt x="21600" y="19061"/>
                  <a:pt x="21600" y="18007"/>
                </a:cubicBezTo>
                <a:lnTo>
                  <a:pt x="21600" y="3593"/>
                </a:lnTo>
                <a:cubicBezTo>
                  <a:pt x="21600" y="2539"/>
                  <a:pt x="21600" y="1908"/>
                  <a:pt x="21423" y="1486"/>
                </a:cubicBezTo>
                <a:cubicBezTo>
                  <a:pt x="21200" y="878"/>
                  <a:pt x="20718" y="398"/>
                  <a:pt x="20107" y="176"/>
                </a:cubicBezTo>
                <a:cubicBezTo>
                  <a:pt x="19683" y="0"/>
                  <a:pt x="19049" y="0"/>
                  <a:pt x="17989" y="0"/>
                </a:cubicBezTo>
                <a:lnTo>
                  <a:pt x="3611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7" id="683" name="Google Shape;683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v_egorova__an_abstract_image_of_an_idea_generator_the_central__d07d0c95-6cf5-417b-be7b-870ec5d87aa5.jpeg" id="684" name="Google Shape;684;p35"/>
          <p:cNvPicPr preferRelativeResize="0"/>
          <p:nvPr/>
        </p:nvPicPr>
        <p:blipFill rotWithShape="1">
          <a:blip r:embed="rId4">
            <a:alphaModFix/>
          </a:blip>
          <a:srcRect b="25904" l="0" r="0" t="18795"/>
          <a:stretch/>
        </p:blipFill>
        <p:spPr>
          <a:xfrm>
            <a:off x="1754483" y="1013649"/>
            <a:ext cx="5635031" cy="3116201"/>
          </a:xfrm>
          <a:custGeom>
            <a:rect b="b" l="l" r="r" t="t"/>
            <a:pathLst>
              <a:path extrusionOk="0" h="21600" w="21600">
                <a:moveTo>
                  <a:pt x="1215" y="0"/>
                </a:moveTo>
                <a:cubicBezTo>
                  <a:pt x="858" y="0"/>
                  <a:pt x="644" y="1"/>
                  <a:pt x="502" y="109"/>
                </a:cubicBezTo>
                <a:cubicBezTo>
                  <a:pt x="296" y="244"/>
                  <a:pt x="135" y="536"/>
                  <a:pt x="60" y="907"/>
                </a:cubicBezTo>
                <a:cubicBezTo>
                  <a:pt x="1" y="1165"/>
                  <a:pt x="0" y="1552"/>
                  <a:pt x="0" y="2196"/>
                </a:cubicBezTo>
                <a:lnTo>
                  <a:pt x="0" y="19404"/>
                </a:lnTo>
                <a:cubicBezTo>
                  <a:pt x="0" y="20048"/>
                  <a:pt x="1" y="20435"/>
                  <a:pt x="60" y="20693"/>
                </a:cubicBezTo>
                <a:cubicBezTo>
                  <a:pt x="135" y="21064"/>
                  <a:pt x="296" y="21356"/>
                  <a:pt x="502" y="21491"/>
                </a:cubicBezTo>
                <a:cubicBezTo>
                  <a:pt x="644" y="21599"/>
                  <a:pt x="858" y="21600"/>
                  <a:pt x="1215" y="21600"/>
                </a:cubicBezTo>
                <a:lnTo>
                  <a:pt x="20385" y="21600"/>
                </a:lnTo>
                <a:cubicBezTo>
                  <a:pt x="20742" y="21600"/>
                  <a:pt x="20956" y="21599"/>
                  <a:pt x="21098" y="21491"/>
                </a:cubicBezTo>
                <a:cubicBezTo>
                  <a:pt x="21304" y="21356"/>
                  <a:pt x="21465" y="21064"/>
                  <a:pt x="21540" y="20693"/>
                </a:cubicBezTo>
                <a:cubicBezTo>
                  <a:pt x="21599" y="20435"/>
                  <a:pt x="21600" y="20048"/>
                  <a:pt x="21600" y="19404"/>
                </a:cubicBezTo>
                <a:lnTo>
                  <a:pt x="21600" y="2196"/>
                </a:lnTo>
                <a:cubicBezTo>
                  <a:pt x="21600" y="1552"/>
                  <a:pt x="21599" y="1165"/>
                  <a:pt x="21540" y="907"/>
                </a:cubicBezTo>
                <a:cubicBezTo>
                  <a:pt x="21465" y="536"/>
                  <a:pt x="21304" y="244"/>
                  <a:pt x="21098" y="109"/>
                </a:cubicBezTo>
                <a:cubicBezTo>
                  <a:pt x="20956" y="1"/>
                  <a:pt x="20742" y="0"/>
                  <a:pt x="20385" y="0"/>
                </a:cubicBezTo>
                <a:lnTo>
                  <a:pt x="1215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85" name="Google Shape;685;p35"/>
          <p:cNvSpPr txBox="1"/>
          <p:nvPr/>
        </p:nvSpPr>
        <p:spPr>
          <a:xfrm>
            <a:off x="938908" y="347804"/>
            <a:ext cx="7266183" cy="44781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Практическая работа</a:t>
            </a:r>
            <a:endParaRPr b="1" i="0" sz="2100" u="none" cap="none" strike="noStrike">
              <a:solidFill>
                <a:srgbClr val="1C4F5F"/>
              </a:solidFill>
              <a:latin typeface="Play"/>
              <a:ea typeface="Play"/>
              <a:cs typeface="Play"/>
              <a:sym typeface="Play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690" name="Google Shape;690;p36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691" name="Google Shape;691;p36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36"/>
          <p:cNvSpPr txBox="1"/>
          <p:nvPr/>
        </p:nvSpPr>
        <p:spPr>
          <a:xfrm>
            <a:off x="465805" y="432992"/>
            <a:ext cx="7808653" cy="485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600"/>
              <a:buFont typeface="Play"/>
              <a:buNone/>
            </a:pPr>
            <a:r>
              <a:rPr b="1" i="0" lang="en-US" sz="26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Пример создания прототипа интерфейса</a:t>
            </a:r>
            <a:endParaRPr/>
          </a:p>
        </p:txBody>
      </p:sp>
      <p:pic>
        <p:nvPicPr>
          <p:cNvPr descr="Рисунок 3" id="693" name="Google Shape;693;p36"/>
          <p:cNvPicPr preferRelativeResize="0"/>
          <p:nvPr/>
        </p:nvPicPr>
        <p:blipFill rotWithShape="1">
          <a:blip r:embed="rId5">
            <a:alphaModFix/>
          </a:blip>
          <a:srcRect b="0" l="1" r="1" t="0"/>
          <a:stretch/>
        </p:blipFill>
        <p:spPr>
          <a:xfrm>
            <a:off x="2206426" y="1164467"/>
            <a:ext cx="4731147" cy="3431655"/>
          </a:xfrm>
          <a:custGeom>
            <a:rect b="b" l="l" r="r" t="t"/>
            <a:pathLst>
              <a:path extrusionOk="0" h="21599" w="21600">
                <a:moveTo>
                  <a:pt x="1587" y="0"/>
                </a:moveTo>
                <a:cubicBezTo>
                  <a:pt x="1120" y="0"/>
                  <a:pt x="839" y="-1"/>
                  <a:pt x="652" y="107"/>
                </a:cubicBezTo>
                <a:cubicBezTo>
                  <a:pt x="383" y="242"/>
                  <a:pt x="171" y="534"/>
                  <a:pt x="72" y="906"/>
                </a:cubicBezTo>
                <a:cubicBezTo>
                  <a:pt x="18" y="1086"/>
                  <a:pt x="5" y="1371"/>
                  <a:pt x="0" y="1721"/>
                </a:cubicBezTo>
                <a:lnTo>
                  <a:pt x="0" y="19875"/>
                </a:lnTo>
                <a:cubicBezTo>
                  <a:pt x="5" y="20226"/>
                  <a:pt x="18" y="20509"/>
                  <a:pt x="72" y="20690"/>
                </a:cubicBezTo>
                <a:cubicBezTo>
                  <a:pt x="171" y="21061"/>
                  <a:pt x="383" y="21354"/>
                  <a:pt x="652" y="21489"/>
                </a:cubicBezTo>
                <a:cubicBezTo>
                  <a:pt x="839" y="21597"/>
                  <a:pt x="1120" y="21599"/>
                  <a:pt x="1587" y="21599"/>
                </a:cubicBezTo>
                <a:lnTo>
                  <a:pt x="20013" y="21599"/>
                </a:lnTo>
                <a:cubicBezTo>
                  <a:pt x="20480" y="21599"/>
                  <a:pt x="20761" y="21597"/>
                  <a:pt x="20948" y="21489"/>
                </a:cubicBezTo>
                <a:cubicBezTo>
                  <a:pt x="21217" y="21354"/>
                  <a:pt x="21429" y="21061"/>
                  <a:pt x="21528" y="20690"/>
                </a:cubicBezTo>
                <a:cubicBezTo>
                  <a:pt x="21582" y="20509"/>
                  <a:pt x="21595" y="20226"/>
                  <a:pt x="21600" y="19875"/>
                </a:cubicBezTo>
                <a:lnTo>
                  <a:pt x="21600" y="1721"/>
                </a:lnTo>
                <a:cubicBezTo>
                  <a:pt x="21595" y="1371"/>
                  <a:pt x="21582" y="1086"/>
                  <a:pt x="21528" y="906"/>
                </a:cubicBezTo>
                <a:cubicBezTo>
                  <a:pt x="21429" y="534"/>
                  <a:pt x="21217" y="242"/>
                  <a:pt x="20948" y="107"/>
                </a:cubicBezTo>
                <a:cubicBezTo>
                  <a:pt x="20761" y="-1"/>
                  <a:pt x="20480" y="0"/>
                  <a:pt x="20013" y="0"/>
                </a:cubicBezTo>
                <a:lnTo>
                  <a:pt x="1587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94" name="Google Shape;694;p36"/>
          <p:cNvSpPr/>
          <p:nvPr/>
        </p:nvSpPr>
        <p:spPr>
          <a:xfrm>
            <a:off x="620081" y="3626696"/>
            <a:ext cx="2547145" cy="562770"/>
          </a:xfrm>
          <a:custGeom>
            <a:rect b="b" l="l" r="r" t="t"/>
            <a:pathLst>
              <a:path extrusionOk="0" h="21600" w="21600">
                <a:moveTo>
                  <a:pt x="21600" y="0"/>
                </a:moveTo>
                <a:lnTo>
                  <a:pt x="17895" y="11638"/>
                </a:lnTo>
                <a:lnTo>
                  <a:pt x="17895" y="15751"/>
                </a:lnTo>
                <a:cubicBezTo>
                  <a:pt x="17895" y="18981"/>
                  <a:pt x="17316" y="21600"/>
                  <a:pt x="16602" y="21600"/>
                </a:cubicBezTo>
                <a:lnTo>
                  <a:pt x="1292" y="21600"/>
                </a:lnTo>
                <a:cubicBezTo>
                  <a:pt x="579" y="21600"/>
                  <a:pt x="0" y="18981"/>
                  <a:pt x="0" y="15751"/>
                </a:cubicBezTo>
                <a:lnTo>
                  <a:pt x="0" y="10572"/>
                </a:lnTo>
                <a:cubicBezTo>
                  <a:pt x="0" y="7341"/>
                  <a:pt x="579" y="4722"/>
                  <a:pt x="1292" y="4722"/>
                </a:cubicBezTo>
                <a:lnTo>
                  <a:pt x="16602" y="4722"/>
                </a:lnTo>
                <a:cubicBezTo>
                  <a:pt x="16822" y="4722"/>
                  <a:pt x="17020" y="5029"/>
                  <a:pt x="17201" y="5469"/>
                </a:cubicBezTo>
                <a:lnTo>
                  <a:pt x="21600" y="0"/>
                </a:lnTo>
                <a:close/>
              </a:path>
            </a:pathLst>
          </a:custGeom>
          <a:solidFill>
            <a:srgbClr val="FFFDF9"/>
          </a:solidFill>
          <a:ln cap="flat" cmpd="sng" w="12700">
            <a:solidFill>
              <a:srgbClr val="62BF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695" name="Google Shape;695;p36"/>
          <p:cNvSpPr/>
          <p:nvPr/>
        </p:nvSpPr>
        <p:spPr>
          <a:xfrm>
            <a:off x="5488163" y="1574125"/>
            <a:ext cx="3126583" cy="514749"/>
          </a:xfrm>
          <a:custGeom>
            <a:rect b="b" l="l" r="r" t="t"/>
            <a:pathLst>
              <a:path extrusionOk="0" h="21600" w="21600">
                <a:moveTo>
                  <a:pt x="0" y="0"/>
                </a:moveTo>
                <a:lnTo>
                  <a:pt x="4535" y="14206"/>
                </a:lnTo>
                <a:lnTo>
                  <a:pt x="4535" y="15205"/>
                </a:lnTo>
                <a:cubicBezTo>
                  <a:pt x="4535" y="18737"/>
                  <a:pt x="5006" y="21600"/>
                  <a:pt x="5588" y="21600"/>
                </a:cubicBezTo>
                <a:lnTo>
                  <a:pt x="20547" y="21600"/>
                </a:lnTo>
                <a:cubicBezTo>
                  <a:pt x="21129" y="21600"/>
                  <a:pt x="21600" y="18737"/>
                  <a:pt x="21600" y="15205"/>
                </a:cubicBezTo>
                <a:lnTo>
                  <a:pt x="21600" y="11841"/>
                </a:lnTo>
                <a:cubicBezTo>
                  <a:pt x="21600" y="8309"/>
                  <a:pt x="21129" y="5446"/>
                  <a:pt x="20547" y="5446"/>
                </a:cubicBezTo>
                <a:lnTo>
                  <a:pt x="5588" y="5446"/>
                </a:lnTo>
                <a:cubicBezTo>
                  <a:pt x="5420" y="5446"/>
                  <a:pt x="5268" y="5737"/>
                  <a:pt x="5127" y="616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DF9"/>
          </a:solidFill>
          <a:ln cap="flat" cmpd="sng" w="12700">
            <a:solidFill>
              <a:srgbClr val="62BF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696" name="Google Shape;696;p36"/>
          <p:cNvSpPr/>
          <p:nvPr/>
        </p:nvSpPr>
        <p:spPr>
          <a:xfrm>
            <a:off x="6330331" y="2508844"/>
            <a:ext cx="2678114" cy="1094980"/>
          </a:xfrm>
          <a:custGeom>
            <a:rect b="b" l="l" r="r" t="t"/>
            <a:pathLst>
              <a:path extrusionOk="0" h="21600" w="21600">
                <a:moveTo>
                  <a:pt x="2906" y="0"/>
                </a:moveTo>
                <a:cubicBezTo>
                  <a:pt x="2228" y="0"/>
                  <a:pt x="1677" y="1346"/>
                  <a:pt x="1677" y="3006"/>
                </a:cubicBezTo>
                <a:lnTo>
                  <a:pt x="1677" y="10013"/>
                </a:lnTo>
                <a:cubicBezTo>
                  <a:pt x="1677" y="10226"/>
                  <a:pt x="1708" y="10416"/>
                  <a:pt x="1725" y="10616"/>
                </a:cubicBezTo>
                <a:lnTo>
                  <a:pt x="0" y="21600"/>
                </a:lnTo>
                <a:lnTo>
                  <a:pt x="3159" y="13019"/>
                </a:lnTo>
                <a:lnTo>
                  <a:pt x="20371" y="13019"/>
                </a:lnTo>
                <a:cubicBezTo>
                  <a:pt x="21050" y="13020"/>
                  <a:pt x="21600" y="11674"/>
                  <a:pt x="21600" y="10013"/>
                </a:cubicBezTo>
                <a:lnTo>
                  <a:pt x="21600" y="3006"/>
                </a:lnTo>
                <a:cubicBezTo>
                  <a:pt x="21600" y="1346"/>
                  <a:pt x="21050" y="0"/>
                  <a:pt x="20371" y="0"/>
                </a:cubicBezTo>
                <a:lnTo>
                  <a:pt x="2906" y="0"/>
                </a:lnTo>
                <a:close/>
              </a:path>
            </a:pathLst>
          </a:custGeom>
          <a:solidFill>
            <a:srgbClr val="FFFDF9"/>
          </a:solidFill>
          <a:ln cap="flat" cmpd="sng" w="12700">
            <a:solidFill>
              <a:srgbClr val="62BFA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Play"/>
              <a:ea typeface="Play"/>
              <a:cs typeface="Play"/>
              <a:sym typeface="Play"/>
            </a:endParaRPr>
          </a:p>
        </p:txBody>
      </p:sp>
      <p:sp>
        <p:nvSpPr>
          <p:cNvPr id="697" name="Google Shape;697;p36"/>
          <p:cNvSpPr txBox="1"/>
          <p:nvPr/>
        </p:nvSpPr>
        <p:spPr>
          <a:xfrm>
            <a:off x="821622" y="3825144"/>
            <a:ext cx="1649179" cy="294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rPr>
              <a:t>Итоговый промт</a:t>
            </a:r>
            <a:endParaRPr/>
          </a:p>
        </p:txBody>
      </p:sp>
      <p:sp>
        <p:nvSpPr>
          <p:cNvPr id="698" name="Google Shape;698;p36"/>
          <p:cNvSpPr txBox="1"/>
          <p:nvPr/>
        </p:nvSpPr>
        <p:spPr>
          <a:xfrm>
            <a:off x="6376051" y="1763753"/>
            <a:ext cx="2091418" cy="294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rPr>
              <a:t>Соотношение сторон</a:t>
            </a:r>
            <a:endParaRPr/>
          </a:p>
        </p:txBody>
      </p:sp>
      <p:sp>
        <p:nvSpPr>
          <p:cNvPr id="699" name="Google Shape;699;p36"/>
          <p:cNvSpPr txBox="1"/>
          <p:nvPr/>
        </p:nvSpPr>
        <p:spPr>
          <a:xfrm>
            <a:off x="6983294" y="2618683"/>
            <a:ext cx="1649180" cy="4978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Play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rPr>
              <a:t>Кнопка запуска</a:t>
            </a:r>
            <a:br>
              <a:rPr b="0" i="0" lang="en-US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rPr>
            </a:br>
            <a:r>
              <a:rPr b="0" i="0" lang="en-US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rPr>
              <a:t>генерации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704" name="Google Shape;704;p3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705" name="Google Shape;705;p37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37"/>
          <p:cNvSpPr txBox="1"/>
          <p:nvPr/>
        </p:nvSpPr>
        <p:spPr>
          <a:xfrm>
            <a:off x="465805" y="432992"/>
            <a:ext cx="7808653" cy="485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600"/>
              <a:buFont typeface="Play"/>
              <a:buNone/>
            </a:pPr>
            <a:r>
              <a:rPr b="1" i="0" lang="en-US" sz="26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Пример создания прототипа интерфейса</a:t>
            </a:r>
            <a:endParaRPr/>
          </a:p>
        </p:txBody>
      </p:sp>
      <p:pic>
        <p:nvPicPr>
          <p:cNvPr descr="Рисунок 3" id="707" name="Google Shape;707;p37"/>
          <p:cNvPicPr preferRelativeResize="0"/>
          <p:nvPr/>
        </p:nvPicPr>
        <p:blipFill rotWithShape="1">
          <a:blip r:embed="rId5">
            <a:alphaModFix/>
          </a:blip>
          <a:srcRect b="0" l="1" r="1" t="0"/>
          <a:stretch/>
        </p:blipFill>
        <p:spPr>
          <a:xfrm>
            <a:off x="2206426" y="1164467"/>
            <a:ext cx="4731147" cy="3431655"/>
          </a:xfrm>
          <a:custGeom>
            <a:rect b="b" l="l" r="r" t="t"/>
            <a:pathLst>
              <a:path extrusionOk="0" h="21599" w="21600">
                <a:moveTo>
                  <a:pt x="1587" y="0"/>
                </a:moveTo>
                <a:cubicBezTo>
                  <a:pt x="1120" y="0"/>
                  <a:pt x="839" y="-1"/>
                  <a:pt x="652" y="107"/>
                </a:cubicBezTo>
                <a:cubicBezTo>
                  <a:pt x="383" y="242"/>
                  <a:pt x="171" y="534"/>
                  <a:pt x="72" y="906"/>
                </a:cubicBezTo>
                <a:cubicBezTo>
                  <a:pt x="18" y="1086"/>
                  <a:pt x="5" y="1371"/>
                  <a:pt x="0" y="1721"/>
                </a:cubicBezTo>
                <a:lnTo>
                  <a:pt x="0" y="19875"/>
                </a:lnTo>
                <a:cubicBezTo>
                  <a:pt x="5" y="20226"/>
                  <a:pt x="18" y="20509"/>
                  <a:pt x="72" y="20690"/>
                </a:cubicBezTo>
                <a:cubicBezTo>
                  <a:pt x="171" y="21061"/>
                  <a:pt x="383" y="21354"/>
                  <a:pt x="652" y="21489"/>
                </a:cubicBezTo>
                <a:cubicBezTo>
                  <a:pt x="839" y="21597"/>
                  <a:pt x="1120" y="21599"/>
                  <a:pt x="1587" y="21599"/>
                </a:cubicBezTo>
                <a:lnTo>
                  <a:pt x="20013" y="21599"/>
                </a:lnTo>
                <a:cubicBezTo>
                  <a:pt x="20480" y="21599"/>
                  <a:pt x="20761" y="21597"/>
                  <a:pt x="20948" y="21489"/>
                </a:cubicBezTo>
                <a:cubicBezTo>
                  <a:pt x="21217" y="21354"/>
                  <a:pt x="21429" y="21061"/>
                  <a:pt x="21528" y="20690"/>
                </a:cubicBezTo>
                <a:cubicBezTo>
                  <a:pt x="21582" y="20509"/>
                  <a:pt x="21595" y="20226"/>
                  <a:pt x="21600" y="19875"/>
                </a:cubicBezTo>
                <a:lnTo>
                  <a:pt x="21600" y="1721"/>
                </a:lnTo>
                <a:cubicBezTo>
                  <a:pt x="21595" y="1371"/>
                  <a:pt x="21582" y="1086"/>
                  <a:pt x="21528" y="906"/>
                </a:cubicBezTo>
                <a:cubicBezTo>
                  <a:pt x="21429" y="534"/>
                  <a:pt x="21217" y="242"/>
                  <a:pt x="20948" y="107"/>
                </a:cubicBezTo>
                <a:cubicBezTo>
                  <a:pt x="20761" y="-1"/>
                  <a:pt x="20480" y="0"/>
                  <a:pt x="20013" y="0"/>
                </a:cubicBezTo>
                <a:lnTo>
                  <a:pt x="1587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Рисунок 3" id="708" name="Google Shape;708;p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193647" y="1685593"/>
            <a:ext cx="1012949" cy="15231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Рисунок 2" id="713" name="Google Shape;713;p38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714" name="Google Shape;714;p38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715" name="Google Shape;715;p38"/>
          <p:cNvSpPr txBox="1"/>
          <p:nvPr/>
        </p:nvSpPr>
        <p:spPr>
          <a:xfrm>
            <a:off x="465805" y="432992"/>
            <a:ext cx="7808653" cy="4851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600"/>
              <a:buFont typeface="Play"/>
              <a:buNone/>
            </a:pPr>
            <a:r>
              <a:rPr b="1" i="0" lang="en-US" sz="26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Пример создания логотипа</a:t>
            </a:r>
            <a:endParaRPr/>
          </a:p>
        </p:txBody>
      </p:sp>
      <p:pic>
        <p:nvPicPr>
          <p:cNvPr descr="Рисунок 3" id="716" name="Google Shape;716;p38"/>
          <p:cNvPicPr preferRelativeResize="0"/>
          <p:nvPr/>
        </p:nvPicPr>
        <p:blipFill rotWithShape="1">
          <a:blip r:embed="rId5">
            <a:alphaModFix/>
          </a:blip>
          <a:srcRect b="0" l="1897" r="1903" t="0"/>
          <a:stretch/>
        </p:blipFill>
        <p:spPr>
          <a:xfrm>
            <a:off x="465806" y="1301120"/>
            <a:ext cx="3264298" cy="3020155"/>
          </a:xfrm>
          <a:custGeom>
            <a:rect b="b" l="l" r="r" t="t"/>
            <a:pathLst>
              <a:path extrusionOk="0" h="21600" w="21598">
                <a:moveTo>
                  <a:pt x="2240" y="0"/>
                </a:moveTo>
                <a:cubicBezTo>
                  <a:pt x="1583" y="0"/>
                  <a:pt x="1187" y="1"/>
                  <a:pt x="924" y="119"/>
                </a:cubicBezTo>
                <a:cubicBezTo>
                  <a:pt x="545" y="268"/>
                  <a:pt x="248" y="589"/>
                  <a:pt x="110" y="999"/>
                </a:cubicBezTo>
                <a:cubicBezTo>
                  <a:pt x="1" y="1283"/>
                  <a:pt x="0" y="1711"/>
                  <a:pt x="0" y="2421"/>
                </a:cubicBezTo>
                <a:lnTo>
                  <a:pt x="0" y="19179"/>
                </a:lnTo>
                <a:cubicBezTo>
                  <a:pt x="0" y="19889"/>
                  <a:pt x="1" y="20317"/>
                  <a:pt x="110" y="20601"/>
                </a:cubicBezTo>
                <a:cubicBezTo>
                  <a:pt x="248" y="21011"/>
                  <a:pt x="545" y="21332"/>
                  <a:pt x="924" y="21481"/>
                </a:cubicBezTo>
                <a:cubicBezTo>
                  <a:pt x="1187" y="21599"/>
                  <a:pt x="1583" y="21600"/>
                  <a:pt x="2240" y="21600"/>
                </a:cubicBezTo>
                <a:lnTo>
                  <a:pt x="19360" y="21600"/>
                </a:lnTo>
                <a:cubicBezTo>
                  <a:pt x="20017" y="21600"/>
                  <a:pt x="20410" y="21599"/>
                  <a:pt x="20673" y="21481"/>
                </a:cubicBezTo>
                <a:cubicBezTo>
                  <a:pt x="21052" y="21332"/>
                  <a:pt x="21352" y="21011"/>
                  <a:pt x="21490" y="20601"/>
                </a:cubicBezTo>
                <a:cubicBezTo>
                  <a:pt x="21600" y="20317"/>
                  <a:pt x="21598" y="19889"/>
                  <a:pt x="21598" y="19179"/>
                </a:cubicBezTo>
                <a:lnTo>
                  <a:pt x="21598" y="2421"/>
                </a:lnTo>
                <a:cubicBezTo>
                  <a:pt x="21598" y="1711"/>
                  <a:pt x="21600" y="1283"/>
                  <a:pt x="21490" y="999"/>
                </a:cubicBezTo>
                <a:cubicBezTo>
                  <a:pt x="21352" y="589"/>
                  <a:pt x="21052" y="268"/>
                  <a:pt x="20673" y="119"/>
                </a:cubicBezTo>
                <a:cubicBezTo>
                  <a:pt x="20410" y="1"/>
                  <a:pt x="20017" y="0"/>
                  <a:pt x="19360" y="0"/>
                </a:cubicBezTo>
                <a:lnTo>
                  <a:pt x="2240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17" name="Google Shape;717;p38"/>
          <p:cNvSpPr txBox="1"/>
          <p:nvPr/>
        </p:nvSpPr>
        <p:spPr>
          <a:xfrm>
            <a:off x="4571999" y="1545466"/>
            <a:ext cx="4275139" cy="2481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Play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rPr>
              <a:t>Создай логотип для приложения «УчисьДелись» – платформы обмена навыками. Логотип должен отражать идею взаимного обучения и микроуроков. Используй современные и минималистичные линии, добавь символы, представляющие книгу, лампочку или мозг. Цветовая гамма: спокойные, но мотивирующие оттенки синего и зелёного.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39"/>
          <p:cNvSpPr txBox="1"/>
          <p:nvPr>
            <p:ph type="title"/>
          </p:nvPr>
        </p:nvSpPr>
        <p:spPr>
          <a:xfrm>
            <a:off x="525112" y="1561570"/>
            <a:ext cx="8381821" cy="202035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Play"/>
              <a:buNone/>
            </a:pPr>
            <a:r>
              <a:rPr b="1" lang="en-US" sz="2800"/>
              <a:t>ИИ МЕНЯЕТ МИР, </a:t>
            </a:r>
            <a:br>
              <a:rPr b="1" lang="en-US" sz="2800"/>
            </a:br>
            <a:r>
              <a:rPr b="1" lang="en-US" sz="2800"/>
              <a:t>А ВЫ — ТЕ, КТО ЕГО СОЗДАЁТ! </a:t>
            </a:r>
            <a:br>
              <a:rPr b="1" lang="en-US" sz="2800"/>
            </a:br>
            <a:r>
              <a:rPr b="1" lang="en-US" sz="2800"/>
              <a:t>СПАСИБО ЗА ВАШ ИНТЕРЕС </a:t>
            </a:r>
            <a:br>
              <a:rPr b="1" lang="en-US" sz="2800"/>
            </a:br>
            <a:r>
              <a:rPr b="1" lang="en-US" sz="2800"/>
              <a:t>И АКТИВНОСТЬ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4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152" name="Google Shape;152;p4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53" name="Google Shape;153;p4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54" name="Google Shape;154;p4"/>
            <p:cNvSpPr txBox="1"/>
            <p:nvPr/>
          </p:nvSpPr>
          <p:spPr>
            <a:xfrm>
              <a:off x="264207" y="236166"/>
              <a:ext cx="3165839" cy="1423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</a:t>
              </a:r>
              <a:r>
                <a:rPr b="1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Объёмность</a:t>
              </a:r>
              <a:endParaRPr b="1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Плавные переходы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Размытый фон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Грубые шрифты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</p:grpSp>
      <p:pic>
        <p:nvPicPr>
          <p:cNvPr descr="Рисунок 7" id="155" name="Google Shape;155;p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156" name="Google Shape;156;p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157" name="Google Shape;157;p4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4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Изображение выглядит как мультфильм, игрушка&#10;&#10;Автоматически созданное описание" id="159" name="Google Shape;159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55515" y="1160663"/>
            <a:ext cx="3589803" cy="2592636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oogle Shape;164;p5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165" name="Google Shape;165;p5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66" name="Google Shape;166;p5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67" name="Google Shape;167;p5"/>
            <p:cNvSpPr txBox="1"/>
            <p:nvPr/>
          </p:nvSpPr>
          <p:spPr>
            <a:xfrm>
              <a:off x="264207" y="236166"/>
              <a:ext cx="3165839" cy="1389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Рельеф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Размытый фон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Провокационность</a:t>
              </a:r>
              <a:endParaRPr/>
            </a:p>
          </p:txBody>
        </p:sp>
      </p:grpSp>
      <p:pic>
        <p:nvPicPr>
          <p:cNvPr descr="Рисунок 7" id="168" name="Google Shape;168;p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169" name="Google Shape;169;p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170" name="Google Shape;170;p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5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Изображение выглядит как обувь, млекопитающее, мультфильм, иллюстрация&#10;&#10;Автоматически созданное описание" id="172" name="Google Shape;172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63642" y="1058927"/>
            <a:ext cx="2232251" cy="3343153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Google Shape;177;p6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178" name="Google Shape;178;p6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79" name="Google Shape;179;p6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80" name="Google Shape;180;p6"/>
            <p:cNvSpPr txBox="1"/>
            <p:nvPr/>
          </p:nvSpPr>
          <p:spPr>
            <a:xfrm>
              <a:off x="264207" y="236166"/>
              <a:ext cx="3165839" cy="1423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Рельеф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Размытый фон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</a:t>
              </a:r>
              <a:r>
                <a:rPr b="1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Провокационность</a:t>
              </a:r>
              <a:endParaRPr b="1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</p:grpSp>
      <p:pic>
        <p:nvPicPr>
          <p:cNvPr descr="Рисунок 7" id="181" name="Google Shape;181;p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182" name="Google Shape;182;p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183" name="Google Shape;183;p6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6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Изображение выглядит как обувь, млекопитающее, мультфильм, иллюстрация&#10;&#10;Автоматически созданное описание" id="185" name="Google Shape;185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63642" y="1058927"/>
            <a:ext cx="2232251" cy="3343153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Google Shape;190;p7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191" name="Google Shape;191;p7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92" name="Google Shape;192;p7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193" name="Google Shape;193;p7"/>
            <p:cNvSpPr txBox="1"/>
            <p:nvPr/>
          </p:nvSpPr>
          <p:spPr>
            <a:xfrm>
              <a:off x="264207" y="236166"/>
              <a:ext cx="3165839" cy="1389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Плавные переходы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Размытый фон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Грубые шрифты</a:t>
              </a:r>
              <a:endParaRPr/>
            </a:p>
          </p:txBody>
        </p:sp>
      </p:grpSp>
      <p:pic>
        <p:nvPicPr>
          <p:cNvPr descr="Рисунок 7" id="194" name="Google Shape;194;p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195" name="Google Shape;195;p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196" name="Google Shape;196;p7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7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Изображение выглядит как Детское искусство, игрушка&#10;&#10;Автоматически созданное описание" id="198" name="Google Shape;198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32865" y="1160663"/>
            <a:ext cx="3133041" cy="3133041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Google Shape;203;p8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204" name="Google Shape;204;p8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05" name="Google Shape;205;p8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06" name="Google Shape;206;p8"/>
            <p:cNvSpPr txBox="1"/>
            <p:nvPr/>
          </p:nvSpPr>
          <p:spPr>
            <a:xfrm>
              <a:off x="264207" y="236166"/>
              <a:ext cx="3165839" cy="14234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Плавные переходы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</a:t>
              </a:r>
              <a:r>
                <a:rPr b="1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Размытый фон</a:t>
              </a:r>
              <a:endParaRPr b="1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Грубые шрифты</a:t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</p:grpSp>
      <p:pic>
        <p:nvPicPr>
          <p:cNvPr descr="Рисунок 7" id="207" name="Google Shape;207;p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208" name="Google Shape;208;p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209" name="Google Shape;209;p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8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Изображение выглядит как Детское искусство, игрушка&#10;&#10;Автоматически созданное описание" id="211" name="Google Shape;211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32865" y="1160663"/>
            <a:ext cx="3133041" cy="3133041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oogle Shape;216;p9"/>
          <p:cNvGrpSpPr/>
          <p:nvPr/>
        </p:nvGrpSpPr>
        <p:grpSpPr>
          <a:xfrm>
            <a:off x="4423118" y="1160663"/>
            <a:ext cx="3876281" cy="2298482"/>
            <a:chOff x="0" y="-1"/>
            <a:chExt cx="3876280" cy="2298480"/>
          </a:xfrm>
        </p:grpSpPr>
        <p:sp>
          <p:nvSpPr>
            <p:cNvPr id="217" name="Google Shape;217;p9"/>
            <p:cNvSpPr/>
            <p:nvPr/>
          </p:nvSpPr>
          <p:spPr>
            <a:xfrm>
              <a:off x="177800" y="165100"/>
              <a:ext cx="3698480" cy="2133379"/>
            </a:xfrm>
            <a:prstGeom prst="roundRect">
              <a:avLst>
                <a:gd fmla="val 11223" name="adj"/>
              </a:avLst>
            </a:prstGeom>
            <a:solidFill>
              <a:srgbClr val="62BFA8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18" name="Google Shape;218;p9"/>
            <p:cNvSpPr/>
            <p:nvPr/>
          </p:nvSpPr>
          <p:spPr>
            <a:xfrm>
              <a:off x="0" y="-1"/>
              <a:ext cx="3698480" cy="2133380"/>
            </a:xfrm>
            <a:prstGeom prst="roundRect">
              <a:avLst>
                <a:gd fmla="val 11223" name="adj"/>
              </a:avLst>
            </a:prstGeom>
            <a:solidFill>
              <a:srgbClr val="FFFDF9"/>
            </a:solidFill>
            <a:ln cap="flat" cmpd="sng" w="25400">
              <a:solidFill>
                <a:srgbClr val="62BFA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CB81F"/>
                </a:buClr>
                <a:buSzPts val="1400"/>
                <a:buFont typeface="Play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Play"/>
                <a:ea typeface="Play"/>
                <a:cs typeface="Play"/>
                <a:sym typeface="Play"/>
              </a:endParaRPr>
            </a:p>
          </p:txBody>
        </p:sp>
        <p:sp>
          <p:nvSpPr>
            <p:cNvPr id="219" name="Google Shape;219;p9"/>
            <p:cNvSpPr txBox="1"/>
            <p:nvPr/>
          </p:nvSpPr>
          <p:spPr>
            <a:xfrm>
              <a:off x="264207" y="236166"/>
              <a:ext cx="3165839" cy="13893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34275" spcFirstLastPara="1" rIns="34275" wrap="square" tIns="3427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Объёмность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Плавные переходы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Размытый фон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31"/>
                </a:buClr>
                <a:buSzPts val="2200"/>
                <a:buFont typeface="Play"/>
                <a:buNone/>
              </a:pPr>
              <a:r>
                <a:rPr b="0" i="0" lang="en-US" sz="2200" u="none" cap="none" strike="noStrike">
                  <a:solidFill>
                    <a:srgbClr val="000031"/>
                  </a:solidFill>
                  <a:latin typeface="Play"/>
                  <a:ea typeface="Play"/>
                  <a:cs typeface="Play"/>
                  <a:sym typeface="Play"/>
                </a:rPr>
                <a:t>? Грубые шрифты</a:t>
              </a:r>
              <a:endParaRPr/>
            </a:p>
          </p:txBody>
        </p:sp>
      </p:grpSp>
      <p:pic>
        <p:nvPicPr>
          <p:cNvPr descr="Рисунок 7" id="220" name="Google Shape;220;p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39" l="0" r="23160" t="2"/>
          <a:stretch/>
        </p:blipFill>
        <p:spPr>
          <a:xfrm>
            <a:off x="8111818" y="4406481"/>
            <a:ext cx="1032184" cy="11103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Рисунок 2" id="221" name="Google Shape;221;p9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44782" r="0" t="0"/>
          <a:stretch/>
        </p:blipFill>
        <p:spPr>
          <a:xfrm>
            <a:off x="898773" y="4704264"/>
            <a:ext cx="747439" cy="2280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Изображение" id="222" name="Google Shape;222;p9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3200" y="4609306"/>
            <a:ext cx="739665" cy="421641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9"/>
          <p:cNvSpPr txBox="1"/>
          <p:nvPr/>
        </p:nvSpPr>
        <p:spPr>
          <a:xfrm>
            <a:off x="938908" y="347804"/>
            <a:ext cx="7266183" cy="408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C4F5F"/>
              </a:buClr>
              <a:buSzPts val="2100"/>
              <a:buFont typeface="Play"/>
              <a:buNone/>
            </a:pPr>
            <a:r>
              <a:rPr b="1" i="0" lang="en-US" sz="2100" u="none" cap="none" strike="noStrike">
                <a:solidFill>
                  <a:srgbClr val="1C4F5F"/>
                </a:solidFill>
                <a:latin typeface="Play"/>
                <a:ea typeface="Play"/>
                <a:cs typeface="Play"/>
                <a:sym typeface="Play"/>
              </a:rPr>
              <a:t>Дизайн-детективы. Тайна визуальной ассоциации</a:t>
            </a:r>
            <a:endParaRPr/>
          </a:p>
        </p:txBody>
      </p:sp>
      <p:pic>
        <p:nvPicPr>
          <p:cNvPr descr="Рисунок 3" id="224" name="Google Shape;224;p9"/>
          <p:cNvPicPr preferRelativeResize="0"/>
          <p:nvPr/>
        </p:nvPicPr>
        <p:blipFill rotWithShape="1">
          <a:blip r:embed="rId6">
            <a:alphaModFix/>
          </a:blip>
          <a:srcRect b="4" l="9466" r="9464" t="0"/>
          <a:stretch/>
        </p:blipFill>
        <p:spPr>
          <a:xfrm>
            <a:off x="857303" y="1173365"/>
            <a:ext cx="3366294" cy="3114279"/>
          </a:xfrm>
          <a:custGeom>
            <a:rect b="b" l="l" r="r" t="t"/>
            <a:pathLst>
              <a:path extrusionOk="0" h="21599" w="21599">
                <a:moveTo>
                  <a:pt x="2239" y="0"/>
                </a:moveTo>
                <a:cubicBezTo>
                  <a:pt x="1581" y="0"/>
                  <a:pt x="1187" y="-1"/>
                  <a:pt x="925" y="118"/>
                </a:cubicBezTo>
                <a:cubicBezTo>
                  <a:pt x="546" y="267"/>
                  <a:pt x="248" y="590"/>
                  <a:pt x="110" y="999"/>
                </a:cubicBezTo>
                <a:cubicBezTo>
                  <a:pt x="0" y="1284"/>
                  <a:pt x="0" y="1708"/>
                  <a:pt x="0" y="2419"/>
                </a:cubicBezTo>
                <a:lnTo>
                  <a:pt x="0" y="19179"/>
                </a:lnTo>
                <a:cubicBezTo>
                  <a:pt x="0" y="19890"/>
                  <a:pt x="0" y="20314"/>
                  <a:pt x="110" y="20599"/>
                </a:cubicBezTo>
                <a:cubicBezTo>
                  <a:pt x="248" y="21008"/>
                  <a:pt x="546" y="21331"/>
                  <a:pt x="925" y="21480"/>
                </a:cubicBezTo>
                <a:cubicBezTo>
                  <a:pt x="1187" y="21599"/>
                  <a:pt x="1581" y="21598"/>
                  <a:pt x="2239" y="21598"/>
                </a:cubicBezTo>
                <a:lnTo>
                  <a:pt x="19359" y="21598"/>
                </a:lnTo>
                <a:cubicBezTo>
                  <a:pt x="20016" y="21598"/>
                  <a:pt x="20413" y="21599"/>
                  <a:pt x="20675" y="21480"/>
                </a:cubicBezTo>
                <a:cubicBezTo>
                  <a:pt x="21054" y="21331"/>
                  <a:pt x="21352" y="21008"/>
                  <a:pt x="21490" y="20599"/>
                </a:cubicBezTo>
                <a:cubicBezTo>
                  <a:pt x="21600" y="20314"/>
                  <a:pt x="21600" y="19890"/>
                  <a:pt x="21600" y="19179"/>
                </a:cubicBezTo>
                <a:lnTo>
                  <a:pt x="21600" y="2419"/>
                </a:lnTo>
                <a:cubicBezTo>
                  <a:pt x="21600" y="1708"/>
                  <a:pt x="21600" y="1284"/>
                  <a:pt x="21490" y="999"/>
                </a:cubicBezTo>
                <a:cubicBezTo>
                  <a:pt x="21352" y="590"/>
                  <a:pt x="21054" y="267"/>
                  <a:pt x="20675" y="118"/>
                </a:cubicBezTo>
                <a:cubicBezTo>
                  <a:pt x="20413" y="-1"/>
                  <a:pt x="20016" y="0"/>
                  <a:pt x="19359" y="0"/>
                </a:cubicBezTo>
                <a:lnTo>
                  <a:pt x="2239" y="0"/>
                </a:lnTo>
                <a:close/>
              </a:path>
            </a:pathLst>
          </a:custGeom>
          <a:noFill/>
          <a:ln cap="flat" cmpd="sng" w="25400">
            <a:solidFill>
              <a:srgbClr val="31C2A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DF9"/>
      </a:lt1>
      <a:dk2>
        <a:srgbClr val="A7A7A7"/>
      </a:dk2>
      <a:lt2>
        <a:srgbClr val="535353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