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Play"/>
      <p:regular r:id="rId16"/>
      <p:bold r:id="rId17"/>
    </p:embeddedFont>
    <p:embeddedFont>
      <p:font typeface="Proxima Nova"/>
      <p:regular r:id="rId18"/>
      <p:bold r:id="rId19"/>
      <p:italic r:id="rId20"/>
      <p:boldItalic r:id="rId21"/>
    </p:embeddedFont>
    <p:embeddedFont>
      <p:font typeface="Helvetica Neue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6" roundtripDataSignature="AMtx7mi3ntc+AuQXNe04Vq2Yegq1l0AC4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italic.fntdata"/><Relationship Id="rId22" Type="http://schemas.openxmlformats.org/officeDocument/2006/relationships/font" Target="fonts/HelveticaNeue-regular.fntdata"/><Relationship Id="rId21" Type="http://schemas.openxmlformats.org/officeDocument/2006/relationships/font" Target="fonts/ProximaNova-boldItalic.fntdata"/><Relationship Id="rId24" Type="http://schemas.openxmlformats.org/officeDocument/2006/relationships/font" Target="fonts/HelveticaNeue-italic.fntdata"/><Relationship Id="rId23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customschemas.google.com/relationships/presentationmetadata" Target="metadata"/><Relationship Id="rId25" Type="http://schemas.openxmlformats.org/officeDocument/2006/relationships/font" Target="fonts/HelveticaNeue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Play-bold.fntdata"/><Relationship Id="rId16" Type="http://schemas.openxmlformats.org/officeDocument/2006/relationships/font" Target="fonts/Play-regular.fntdata"/><Relationship Id="rId19" Type="http://schemas.openxmlformats.org/officeDocument/2006/relationships/font" Target="fonts/ProximaNova-bold.fntdata"/><Relationship Id="rId18" Type="http://schemas.openxmlformats.org/officeDocument/2006/relationships/font" Target="fonts/ProximaNova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9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ложка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5" id="10" name="Google Shape;10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3927" y="-397516"/>
            <a:ext cx="1930305" cy="16766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6" id="11" name="Google Shape;11;p13"/>
          <p:cNvPicPr preferRelativeResize="0"/>
          <p:nvPr/>
        </p:nvPicPr>
        <p:blipFill rotWithShape="1">
          <a:blip r:embed="rId3">
            <a:alphaModFix/>
          </a:blip>
          <a:srcRect b="28194" l="0" r="26945" t="0"/>
          <a:stretch/>
        </p:blipFill>
        <p:spPr>
          <a:xfrm>
            <a:off x="5400592" y="2076781"/>
            <a:ext cx="3743408" cy="306672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3"/>
          <p:cNvSpPr txBox="1"/>
          <p:nvPr>
            <p:ph type="title"/>
          </p:nvPr>
        </p:nvSpPr>
        <p:spPr>
          <a:xfrm>
            <a:off x="453973" y="965621"/>
            <a:ext cx="5629739" cy="26879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Proxima Nova"/>
              <a:buNone/>
              <a:defRPr sz="31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" name="Google Shape;13;p13"/>
          <p:cNvSpPr txBox="1"/>
          <p:nvPr>
            <p:ph idx="1" type="body"/>
          </p:nvPr>
        </p:nvSpPr>
        <p:spPr>
          <a:xfrm>
            <a:off x="451668" y="3740508"/>
            <a:ext cx="5629739" cy="9398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roxima Nova"/>
              <a:buNone/>
              <a:defRPr sz="1300">
                <a:solidFill>
                  <a:schemeClr val="accent3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3"/>
          <p:cNvSpPr/>
          <p:nvPr>
            <p:ph idx="2" type="pic"/>
          </p:nvPr>
        </p:nvSpPr>
        <p:spPr>
          <a:xfrm>
            <a:off x="5740508" y="396012"/>
            <a:ext cx="3076868" cy="518387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13"/>
          <p:cNvSpPr/>
          <p:nvPr>
            <p:ph idx="3" type="pic"/>
          </p:nvPr>
        </p:nvSpPr>
        <p:spPr>
          <a:xfrm>
            <a:off x="5508556" y="169112"/>
            <a:ext cx="1705466" cy="972188"/>
          </a:xfrm>
          <a:prstGeom prst="rect">
            <a:avLst/>
          </a:prstGeom>
          <a:noFill/>
          <a:ln>
            <a:noFill/>
          </a:ln>
        </p:spPr>
      </p:sp>
      <p:sp>
        <p:nvSpPr>
          <p:cNvPr id="16" name="Google Shape;16;p13"/>
          <p:cNvSpPr txBox="1"/>
          <p:nvPr>
            <p:ph idx="12" type="sldNum"/>
          </p:nvPr>
        </p:nvSpPr>
        <p:spPr>
          <a:xfrm>
            <a:off x="6236875" y="4599638"/>
            <a:ext cx="316325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body">
  <p:cSld name="1_Title and bod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2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8" name="Google Shape;58;p22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">
  <p:cSld name="Пустой">
    <p:bg>
      <p:bgPr>
        <a:solidFill>
          <a:srgbClr val="FFFFFF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3"/>
          <p:cNvSpPr txBox="1"/>
          <p:nvPr>
            <p:ph idx="12" type="sldNum"/>
          </p:nvPr>
        </p:nvSpPr>
        <p:spPr>
          <a:xfrm>
            <a:off x="4501889" y="4918849"/>
            <a:ext cx="135535" cy="127001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Helvetica Neue"/>
              <a:buNone/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000">
              <a:solidFill>
                <a:srgbClr val="585858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и объект">
  <p:cSld name="1_Заголовок и объект">
    <p:bg>
      <p:bgPr>
        <a:solidFill>
          <a:srgbClr val="FFFF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4"/>
          <p:cNvSpPr txBox="1"/>
          <p:nvPr>
            <p:ph type="title"/>
          </p:nvPr>
        </p:nvSpPr>
        <p:spPr>
          <a:xfrm>
            <a:off x="628648" y="273842"/>
            <a:ext cx="7886702" cy="994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roxima Nova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4" name="Google Shape;64;p24"/>
          <p:cNvSpPr txBox="1"/>
          <p:nvPr>
            <p:ph idx="1" type="body"/>
          </p:nvPr>
        </p:nvSpPr>
        <p:spPr>
          <a:xfrm>
            <a:off x="628648" y="1369217"/>
            <a:ext cx="7886702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937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1pPr>
            <a:lvl2pPr indent="-3937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2pPr>
            <a:lvl3pPr indent="-3937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3pPr>
            <a:lvl4pPr indent="-3937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4pPr>
            <a:lvl5pPr indent="-3937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24"/>
          <p:cNvSpPr txBox="1"/>
          <p:nvPr>
            <p:ph idx="12" type="sldNum"/>
          </p:nvPr>
        </p:nvSpPr>
        <p:spPr>
          <a:xfrm>
            <a:off x="8302552" y="4788636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000">
              <a:solidFill>
                <a:srgbClr val="585858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 type="obj">
  <p:cSld name="OBJECT">
    <p:bg>
      <p:bgPr>
        <a:solidFill>
          <a:srgbClr val="FF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5"/>
          <p:cNvSpPr txBox="1"/>
          <p:nvPr>
            <p:ph type="title"/>
          </p:nvPr>
        </p:nvSpPr>
        <p:spPr>
          <a:xfrm>
            <a:off x="628648" y="273842"/>
            <a:ext cx="7886702" cy="994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roxima Nova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8" name="Google Shape;68;p25"/>
          <p:cNvSpPr txBox="1"/>
          <p:nvPr>
            <p:ph idx="1" type="body"/>
          </p:nvPr>
        </p:nvSpPr>
        <p:spPr>
          <a:xfrm>
            <a:off x="628648" y="1369217"/>
            <a:ext cx="7886702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93700" lvl="0" marL="457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1pPr>
            <a:lvl2pPr indent="-3937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2pPr>
            <a:lvl3pPr indent="-3937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3pPr>
            <a:lvl4pPr indent="-3937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4pPr>
            <a:lvl5pPr indent="-3937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9" name="Google Shape;69;p25"/>
          <p:cNvSpPr txBox="1"/>
          <p:nvPr>
            <p:ph idx="12" type="sldNum"/>
          </p:nvPr>
        </p:nvSpPr>
        <p:spPr>
          <a:xfrm>
            <a:off x="8302552" y="4788636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000">
              <a:solidFill>
                <a:srgbClr val="585858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rgbClr val="FFFFFF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6"/>
          <p:cNvSpPr txBox="1"/>
          <p:nvPr>
            <p:ph type="title"/>
          </p:nvPr>
        </p:nvSpPr>
        <p:spPr>
          <a:xfrm>
            <a:off x="1142999" y="841771"/>
            <a:ext cx="6858001" cy="17907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roxima Nova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" type="body"/>
          </p:nvPr>
        </p:nvSpPr>
        <p:spPr>
          <a:xfrm>
            <a:off x="1142999" y="2701526"/>
            <a:ext cx="6858001" cy="1241824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1pPr>
            <a:lvl2pPr indent="-228600" lvl="1" marL="9144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2pPr>
            <a:lvl3pPr indent="-228600" lvl="2" marL="1371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4pPr>
            <a:lvl5pPr indent="-228600" lvl="4" marL="22860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2" type="sldNum"/>
          </p:nvPr>
        </p:nvSpPr>
        <p:spPr>
          <a:xfrm>
            <a:off x="8302552" y="4788636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000">
              <a:solidFill>
                <a:srgbClr val="585858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и объект">
  <p:cSld name="1_Заголовок и объект 2">
    <p:bg>
      <p:bgPr>
        <a:solidFill>
          <a:srgbClr val="FFFFF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>
            <a:off x="628650" y="273842"/>
            <a:ext cx="7886700" cy="994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roxima Nova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>
            <a:off x="628650" y="1369217"/>
            <a:ext cx="7886700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2" type="sldNum"/>
          </p:nvPr>
        </p:nvSpPr>
        <p:spPr>
          <a:xfrm>
            <a:off x="8302552" y="4788635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000">
              <a:solidFill>
                <a:srgbClr val="585858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>
  <p:cSld name="OBJECT 2">
    <p:bg>
      <p:bgPr>
        <a:solidFill>
          <a:srgbClr val="FFFFFF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8"/>
          <p:cNvSpPr txBox="1"/>
          <p:nvPr>
            <p:ph type="title"/>
          </p:nvPr>
        </p:nvSpPr>
        <p:spPr>
          <a:xfrm>
            <a:off x="628650" y="273842"/>
            <a:ext cx="7886700" cy="994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roxima Nova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0" name="Google Shape;80;p28"/>
          <p:cNvSpPr txBox="1"/>
          <p:nvPr>
            <p:ph idx="1" type="body"/>
          </p:nvPr>
        </p:nvSpPr>
        <p:spPr>
          <a:xfrm>
            <a:off x="628650" y="1369217"/>
            <a:ext cx="7886700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4064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4064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3pPr>
            <a:lvl4pPr indent="-4064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4pPr>
            <a:lvl5pPr indent="-4064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12" type="sldNum"/>
          </p:nvPr>
        </p:nvSpPr>
        <p:spPr>
          <a:xfrm>
            <a:off x="8302552" y="4788635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000">
              <a:solidFill>
                <a:srgbClr val="585858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2"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9"/>
          <p:cNvSpPr txBox="1"/>
          <p:nvPr>
            <p:ph type="title"/>
          </p:nvPr>
        </p:nvSpPr>
        <p:spPr>
          <a:xfrm>
            <a:off x="1143000" y="841771"/>
            <a:ext cx="6858000" cy="17907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roxima Nova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4" name="Google Shape;84;p29"/>
          <p:cNvSpPr txBox="1"/>
          <p:nvPr>
            <p:ph idx="1" type="body"/>
          </p:nvPr>
        </p:nvSpPr>
        <p:spPr>
          <a:xfrm>
            <a:off x="1143000" y="2701526"/>
            <a:ext cx="6858000" cy="1241824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1pPr>
            <a:lvl2pPr indent="-228600" lvl="1" marL="9144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2pPr>
            <a:lvl3pPr indent="-228600" lvl="2" marL="1371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4pPr>
            <a:lvl5pPr indent="-228600" lvl="4" marL="22860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29"/>
          <p:cNvSpPr txBox="1"/>
          <p:nvPr>
            <p:ph idx="12" type="sldNum"/>
          </p:nvPr>
        </p:nvSpPr>
        <p:spPr>
          <a:xfrm>
            <a:off x="8302552" y="4788635"/>
            <a:ext cx="212798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xima Nova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000">
              <a:solidFill>
                <a:srgbClr val="585858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лайд с текстом">
  <p:cSld name="Слайд с текстом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8" name="Google Shape;18;p14"/>
          <p:cNvPicPr preferRelativeResize="0"/>
          <p:nvPr/>
        </p:nvPicPr>
        <p:blipFill rotWithShape="1">
          <a:blip r:embed="rId2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9" id="19" name="Google Shape;1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304" y="-177535"/>
            <a:ext cx="822686" cy="74615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4"/>
          <p:cNvSpPr txBox="1"/>
          <p:nvPr>
            <p:ph type="title"/>
          </p:nvPr>
        </p:nvSpPr>
        <p:spPr>
          <a:xfrm>
            <a:off x="453973" y="262264"/>
            <a:ext cx="5596324" cy="6341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roxima Nova"/>
              <a:buNone/>
              <a:defRPr sz="2000"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1" name="Google Shape;21;p14"/>
          <p:cNvSpPr txBox="1"/>
          <p:nvPr>
            <p:ph idx="1" type="body"/>
          </p:nvPr>
        </p:nvSpPr>
        <p:spPr>
          <a:xfrm>
            <a:off x="453973" y="1081932"/>
            <a:ext cx="5596324" cy="3606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roxima Nova"/>
              <a:buNone/>
              <a:defRPr sz="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14"/>
          <p:cNvSpPr/>
          <p:nvPr>
            <p:ph idx="2" type="pic"/>
          </p:nvPr>
        </p:nvSpPr>
        <p:spPr>
          <a:xfrm>
            <a:off x="292594" y="4704264"/>
            <a:ext cx="1353618" cy="228057"/>
          </a:xfrm>
          <a:prstGeom prst="rect">
            <a:avLst/>
          </a:prstGeom>
          <a:noFill/>
          <a:ln>
            <a:noFill/>
          </a:ln>
        </p:spPr>
      </p:sp>
      <p:sp>
        <p:nvSpPr>
          <p:cNvPr id="23" name="Google Shape;23;p14"/>
          <p:cNvSpPr/>
          <p:nvPr>
            <p:ph idx="3" type="pic"/>
          </p:nvPr>
        </p:nvSpPr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sp>
      <p:sp>
        <p:nvSpPr>
          <p:cNvPr id="24" name="Google Shape;24;p14"/>
          <p:cNvSpPr txBox="1"/>
          <p:nvPr>
            <p:ph idx="12" type="sldNum"/>
          </p:nvPr>
        </p:nvSpPr>
        <p:spPr>
          <a:xfrm>
            <a:off x="9017000" y="4794567"/>
            <a:ext cx="127001" cy="127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roxima Nova"/>
              <a:buNone/>
              <a:defRPr sz="800">
                <a:solidFill>
                  <a:schemeClr val="accent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000">
              <a:solidFill>
                <a:srgbClr val="585858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">
  <p:cSld name="Разделитель">
    <p:bg>
      <p:bgPr>
        <a:solidFill>
          <a:schemeClr val="accent1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3" id="26" name="Google Shape;2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-23044" y="-25226"/>
            <a:ext cx="9207370" cy="521020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15"/>
          <p:cNvSpPr txBox="1"/>
          <p:nvPr>
            <p:ph type="title"/>
          </p:nvPr>
        </p:nvSpPr>
        <p:spPr>
          <a:xfrm>
            <a:off x="450502" y="974774"/>
            <a:ext cx="5363590" cy="16638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Proxima Nova"/>
              <a:buNone/>
              <a:defRPr sz="2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8" name="Google Shape;28;p15"/>
          <p:cNvSpPr txBox="1"/>
          <p:nvPr>
            <p:ph idx="1" type="body"/>
          </p:nvPr>
        </p:nvSpPr>
        <p:spPr>
          <a:xfrm>
            <a:off x="450505" y="2778690"/>
            <a:ext cx="5363587" cy="213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  <a:defRPr>
                <a:solidFill>
                  <a:srgbClr val="FFFFFF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1" id="29" name="Google Shape;2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40016" y="3717032"/>
            <a:ext cx="2803986" cy="157724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5"/>
          <p:cNvSpPr txBox="1"/>
          <p:nvPr>
            <p:ph idx="12" type="sldNum"/>
          </p:nvPr>
        </p:nvSpPr>
        <p:spPr>
          <a:xfrm>
            <a:off x="6236875" y="4599638"/>
            <a:ext cx="316325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3" name="Google Shape;33;p16"/>
          <p:cNvSpPr txBox="1"/>
          <p:nvPr>
            <p:ph idx="1" type="body"/>
          </p:nvPr>
        </p:nvSpPr>
        <p:spPr>
          <a:xfrm>
            <a:off x="3116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" name="Google Shape;34;p16"/>
          <p:cNvSpPr txBox="1"/>
          <p:nvPr>
            <p:ph idx="2" type="body"/>
          </p:nvPr>
        </p:nvSpPr>
        <p:spPr>
          <a:xfrm>
            <a:off x="48323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7"/>
          <p:cNvSpPr txBox="1"/>
          <p:nvPr>
            <p:ph type="title"/>
          </p:nvPr>
        </p:nvSpPr>
        <p:spPr>
          <a:xfrm>
            <a:off x="311698" y="555600"/>
            <a:ext cx="2808003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roxima Nova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8" name="Google Shape;38;p17"/>
          <p:cNvSpPr txBox="1"/>
          <p:nvPr>
            <p:ph idx="1" type="body"/>
          </p:nvPr>
        </p:nvSpPr>
        <p:spPr>
          <a:xfrm>
            <a:off x="311698" y="1389598"/>
            <a:ext cx="2808003" cy="31794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7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/>
          <p:nvPr>
            <p:ph type="title"/>
          </p:nvPr>
        </p:nvSpPr>
        <p:spPr>
          <a:xfrm>
            <a:off x="490250" y="450148"/>
            <a:ext cx="6367801" cy="4090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Proxima Nova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/>
          <p:nvPr/>
        </p:nvSpPr>
        <p:spPr>
          <a:xfrm>
            <a:off x="4572000" y="-126"/>
            <a:ext cx="4572000" cy="5143503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" name="Google Shape;45;p19"/>
          <p:cNvSpPr txBox="1"/>
          <p:nvPr>
            <p:ph type="title"/>
          </p:nvPr>
        </p:nvSpPr>
        <p:spPr>
          <a:xfrm>
            <a:off x="265500" y="1233175"/>
            <a:ext cx="4045200" cy="14823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roxima Nova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6" name="Google Shape;46;p19"/>
          <p:cNvSpPr txBox="1"/>
          <p:nvPr>
            <p:ph idx="1" type="body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roxima Nova"/>
              <a:buNone/>
              <a:defRPr sz="21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2" type="body"/>
          </p:nvPr>
        </p:nvSpPr>
        <p:spPr>
          <a:xfrm>
            <a:off x="4939500" y="724074"/>
            <a:ext cx="3837000" cy="36951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/>
          <p:nvPr>
            <p:ph idx="1" type="body"/>
          </p:nvPr>
        </p:nvSpPr>
        <p:spPr>
          <a:xfrm>
            <a:off x="311698" y="4230575"/>
            <a:ext cx="5998804" cy="6051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</a:lstStyle>
          <a:p/>
        </p:txBody>
      </p:sp>
      <p:sp>
        <p:nvSpPr>
          <p:cNvPr id="51" name="Google Shape;51;p20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1"/>
          <p:cNvSpPr txBox="1"/>
          <p:nvPr>
            <p:ph hasCustomPrompt="1" type="title"/>
          </p:nvPr>
        </p:nvSpPr>
        <p:spPr>
          <a:xfrm>
            <a:off x="311698" y="1106125"/>
            <a:ext cx="8520603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Proxima Nova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54" name="Google Shape;54;p21"/>
          <p:cNvSpPr txBox="1"/>
          <p:nvPr>
            <p:ph idx="1" type="body"/>
          </p:nvPr>
        </p:nvSpPr>
        <p:spPr>
          <a:xfrm>
            <a:off x="311698" y="3152225"/>
            <a:ext cx="8520603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21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DF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None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2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2"/>
          <p:cNvSpPr txBox="1"/>
          <p:nvPr>
            <p:ph idx="12" type="sldNum"/>
          </p:nvPr>
        </p:nvSpPr>
        <p:spPr>
          <a:xfrm>
            <a:off x="8704832" y="4692392"/>
            <a:ext cx="316326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roxima Nova"/>
              <a:buNone/>
              <a:defRPr b="0" i="0" sz="1000" u="none" cap="none" strike="noStrike">
                <a:solidFill>
                  <a:srgbClr val="58585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1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90" name="Google Shape;90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3761" r="0" t="0"/>
          <a:stretch/>
        </p:blipFill>
        <p:spPr>
          <a:xfrm>
            <a:off x="7086992" y="396012"/>
            <a:ext cx="1730384" cy="5183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91" name="Google Shape;91;p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08556" y="169112"/>
            <a:ext cx="1705466" cy="972188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 txBox="1"/>
          <p:nvPr/>
        </p:nvSpPr>
        <p:spPr>
          <a:xfrm>
            <a:off x="463126" y="4740223"/>
            <a:ext cx="4028156" cy="1524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roxima Nova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Москва </a:t>
            </a:r>
            <a:r>
              <a:rPr b="0" i="0" lang="en-US" sz="1000" u="none" cap="none" strike="noStrike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|</a:t>
            </a:r>
            <a:r>
              <a:rPr b="0" i="0" lang="en-US" sz="1000" u="none" cap="none" strike="noStrik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2025</a:t>
            </a:r>
            <a:endParaRPr/>
          </a:p>
        </p:txBody>
      </p:sp>
      <p:sp>
        <p:nvSpPr>
          <p:cNvPr id="93" name="Google Shape;93;p1"/>
          <p:cNvSpPr txBox="1"/>
          <p:nvPr/>
        </p:nvSpPr>
        <p:spPr>
          <a:xfrm>
            <a:off x="390823" y="1485016"/>
            <a:ext cx="49485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ИНСТРУКЦИЯ ПО РАБОТЕ</a:t>
            </a:r>
            <a:endParaRPr b="1" i="0" sz="2500" u="none" cap="none" strike="noStrike">
              <a:solidFill>
                <a:srgbClr val="1C4F5F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С ИНСТРУМЕНТОМ</a:t>
            </a:r>
            <a:endParaRPr/>
          </a:p>
        </p:txBody>
      </p:sp>
      <p:sp>
        <p:nvSpPr>
          <p:cNvPr id="94" name="Google Shape;94;p1"/>
          <p:cNvSpPr/>
          <p:nvPr/>
        </p:nvSpPr>
        <p:spPr>
          <a:xfrm rot="127412">
            <a:off x="587245" y="2712129"/>
            <a:ext cx="2230074" cy="585938"/>
          </a:xfrm>
          <a:prstGeom prst="roundRect">
            <a:avLst>
              <a:gd fmla="val 20004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Proxima Nova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5" name="Google Shape;95;p1"/>
          <p:cNvSpPr/>
          <p:nvPr/>
        </p:nvSpPr>
        <p:spPr>
          <a:xfrm rot="127412">
            <a:off x="459213" y="2600443"/>
            <a:ext cx="2220111" cy="585938"/>
          </a:xfrm>
          <a:prstGeom prst="roundRect">
            <a:avLst>
              <a:gd fmla="val 20004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Proxima Nova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6" name="Google Shape;96;p1"/>
          <p:cNvSpPr txBox="1"/>
          <p:nvPr/>
        </p:nvSpPr>
        <p:spPr>
          <a:xfrm rot="127412">
            <a:off x="613487" y="2658409"/>
            <a:ext cx="2052948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GIGACHAT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204" name="Google Shape;204;p1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205" name="Google Shape;205;p10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0"/>
          <p:cNvSpPr/>
          <p:nvPr/>
        </p:nvSpPr>
        <p:spPr>
          <a:xfrm>
            <a:off x="666614" y="1410551"/>
            <a:ext cx="3817152" cy="2946574"/>
          </a:xfrm>
          <a:prstGeom prst="roundRect">
            <a:avLst>
              <a:gd fmla="val 4310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7" name="Google Shape;207;p10"/>
          <p:cNvSpPr txBox="1"/>
          <p:nvPr/>
        </p:nvSpPr>
        <p:spPr>
          <a:xfrm>
            <a:off x="837996" y="1531664"/>
            <a:ext cx="2472136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Для работы с текстами</a:t>
            </a:r>
            <a:r>
              <a:rPr b="0" i="0" lang="en-US" sz="1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208" name="Google Shape;208;p10"/>
          <p:cNvSpPr txBox="1"/>
          <p:nvPr/>
        </p:nvSpPr>
        <p:spPr>
          <a:xfrm>
            <a:off x="1089893" y="1906222"/>
            <a:ext cx="33300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Перепиши простым языком</a:t>
            </a:r>
            <a:endParaRPr b="1"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«Ты учитель, объясняющий сложные</a:t>
            </a: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вещи просто. Сделай текст понятным»</a:t>
            </a: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209" name="Google Shape;209;p10"/>
          <p:cNvSpPr/>
          <p:nvPr/>
        </p:nvSpPr>
        <p:spPr>
          <a:xfrm rot="2700000">
            <a:off x="873243" y="2023840"/>
            <a:ext cx="112906" cy="112907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32C2A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0" name="Google Shape;210;p10"/>
          <p:cNvSpPr/>
          <p:nvPr/>
        </p:nvSpPr>
        <p:spPr>
          <a:xfrm rot="2700000">
            <a:off x="873243" y="2858206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32C2A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1" name="Google Shape;211;p10"/>
          <p:cNvSpPr/>
          <p:nvPr/>
        </p:nvSpPr>
        <p:spPr>
          <a:xfrm rot="2700000">
            <a:off x="873243" y="3595177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32C2A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2" name="Google Shape;212;p10"/>
          <p:cNvSpPr txBox="1"/>
          <p:nvPr/>
        </p:nvSpPr>
        <p:spPr>
          <a:xfrm>
            <a:off x="567405" y="432992"/>
            <a:ext cx="5406335" cy="637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3600"/>
              <a:buFont typeface="Play"/>
              <a:buNone/>
            </a:pPr>
            <a:r>
              <a:rPr b="1" i="0" lang="en-US" sz="3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Примеры запросов</a:t>
            </a:r>
            <a:endParaRPr/>
          </a:p>
        </p:txBody>
      </p:sp>
      <p:sp>
        <p:nvSpPr>
          <p:cNvPr id="213" name="Google Shape;213;p10"/>
          <p:cNvSpPr txBox="1"/>
          <p:nvPr/>
        </p:nvSpPr>
        <p:spPr>
          <a:xfrm>
            <a:off x="1089900" y="2713250"/>
            <a:ext cx="31269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Увеличь объём текста</a:t>
            </a:r>
            <a:endParaRPr b="1"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«Расширь этот абзац, используя деловой стиль»</a:t>
            </a:r>
            <a:endParaRPr/>
          </a:p>
        </p:txBody>
      </p:sp>
      <p:sp>
        <p:nvSpPr>
          <p:cNvPr id="214" name="Google Shape;214;p10"/>
          <p:cNvSpPr txBox="1"/>
          <p:nvPr/>
        </p:nvSpPr>
        <p:spPr>
          <a:xfrm>
            <a:off x="1089893" y="3483013"/>
            <a:ext cx="32376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Объясни как для ребёнка</a:t>
            </a:r>
            <a:endParaRPr b="1"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«Объясни это пятилетнему ребёнку простыми словами!»</a:t>
            </a:r>
            <a:endParaRPr/>
          </a:p>
        </p:txBody>
      </p:sp>
      <p:sp>
        <p:nvSpPr>
          <p:cNvPr id="215" name="Google Shape;215;p10"/>
          <p:cNvSpPr/>
          <p:nvPr/>
        </p:nvSpPr>
        <p:spPr>
          <a:xfrm>
            <a:off x="4595595" y="1410551"/>
            <a:ext cx="3817152" cy="1730482"/>
          </a:xfrm>
          <a:prstGeom prst="roundRect">
            <a:avLst>
              <a:gd fmla="val 7339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6" name="Google Shape;216;p10"/>
          <p:cNvSpPr txBox="1"/>
          <p:nvPr/>
        </p:nvSpPr>
        <p:spPr>
          <a:xfrm>
            <a:off x="4766978" y="1531664"/>
            <a:ext cx="2472135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Для работы с файлами</a:t>
            </a:r>
            <a:r>
              <a:rPr b="0" i="0" lang="en-US" sz="1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217" name="Google Shape;217;p10"/>
          <p:cNvSpPr txBox="1"/>
          <p:nvPr/>
        </p:nvSpPr>
        <p:spPr>
          <a:xfrm>
            <a:off x="4885313" y="1954135"/>
            <a:ext cx="3330000" cy="10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120646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Переведи на русский язык</a:t>
            </a:r>
            <a:endParaRPr/>
          </a:p>
          <a:p>
            <a:pPr indent="120646" lvl="0" marL="0" marR="0" rtl="0" algn="l">
              <a:lnSpc>
                <a:spcPct val="16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Исправь ошибки</a:t>
            </a:r>
            <a:endParaRPr/>
          </a:p>
          <a:p>
            <a:pPr indent="120646" lvl="0" marL="0" marR="0" rtl="0" algn="l">
              <a:lnSpc>
                <a:spcPct val="16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Перескажи кратко</a:t>
            </a:r>
            <a:endParaRPr/>
          </a:p>
        </p:txBody>
      </p:sp>
      <p:sp>
        <p:nvSpPr>
          <p:cNvPr id="218" name="Google Shape;218;p10"/>
          <p:cNvSpPr/>
          <p:nvPr/>
        </p:nvSpPr>
        <p:spPr>
          <a:xfrm rot="2700000">
            <a:off x="4802225" y="2095759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32C2A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9" name="Google Shape;219;p10"/>
          <p:cNvSpPr/>
          <p:nvPr/>
        </p:nvSpPr>
        <p:spPr>
          <a:xfrm rot="2700000">
            <a:off x="4802225" y="2434825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32C2A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0" name="Google Shape;220;p10"/>
          <p:cNvSpPr/>
          <p:nvPr/>
        </p:nvSpPr>
        <p:spPr>
          <a:xfrm rot="2700000">
            <a:off x="4802225" y="2778095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32C2A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225" name="Google Shape;225;p1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226" name="Google Shape;226;p1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11"/>
          <p:cNvSpPr txBox="1"/>
          <p:nvPr/>
        </p:nvSpPr>
        <p:spPr>
          <a:xfrm>
            <a:off x="445684" y="436704"/>
            <a:ext cx="4842954" cy="688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3600"/>
              <a:buFont typeface="Helvetica Neue"/>
              <a:buNone/>
            </a:pPr>
            <a:r>
              <a:rPr b="0" i="0" lang="en-US" sz="3600" u="none" cap="none" strike="noStrike">
                <a:solidFill>
                  <a:srgbClr val="1C4F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✨</a:t>
            </a:r>
            <a:r>
              <a:rPr b="0" i="0" lang="en-US" sz="3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1" i="0" lang="en-US" sz="3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ИТОГ!</a:t>
            </a:r>
            <a:endParaRPr/>
          </a:p>
        </p:txBody>
      </p:sp>
      <p:sp>
        <p:nvSpPr>
          <p:cNvPr id="228" name="Google Shape;228;p11"/>
          <p:cNvSpPr txBox="1"/>
          <p:nvPr/>
        </p:nvSpPr>
        <p:spPr>
          <a:xfrm>
            <a:off x="458384" y="1417308"/>
            <a:ext cx="4557900" cy="29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31"/>
              </a:buClr>
              <a:buSzPts val="2100"/>
              <a:buFont typeface="Play"/>
              <a:buNone/>
            </a:pP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Чтобы получить хороший ответ, будьте конкретными, используйте примеры и задавайте чёткие вопросы.</a:t>
            </a:r>
            <a:endParaRPr sz="2100">
              <a:solidFill>
                <a:srgbClr val="000031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31"/>
              </a:buClr>
              <a:buSzPts val="2100"/>
              <a:buFont typeface="Play"/>
              <a:buNone/>
            </a:pPr>
            <a:r>
              <a:t/>
            </a:r>
            <a:endParaRPr sz="2100">
              <a:solidFill>
                <a:srgbClr val="000031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31"/>
              </a:buClr>
              <a:buSzPts val="2100"/>
              <a:buFont typeface="Play"/>
              <a:buNone/>
            </a:pP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Теперь </a:t>
            </a:r>
            <a:r>
              <a:rPr lang="en-US" sz="21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в</a:t>
            </a: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ы умее</a:t>
            </a:r>
            <a:r>
              <a:rPr lang="en-US" sz="21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те</a:t>
            </a: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 писать </a:t>
            </a:r>
            <a:r>
              <a:rPr lang="en-US" sz="21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эффективные</a:t>
            </a: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 запросы и </a:t>
            </a:r>
            <a:r>
              <a:rPr lang="en-US" sz="21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применять</a:t>
            </a:r>
            <a:r>
              <a:rPr b="0" i="0" lang="en-US" sz="21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 GigaChat по максимуму! </a:t>
            </a:r>
            <a:r>
              <a:rPr b="1" i="0" lang="en-US" sz="2100" u="none" cap="none" strike="noStrike">
                <a:solidFill>
                  <a:srgbClr val="00003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🚀</a:t>
            </a:r>
            <a:endParaRPr/>
          </a:p>
        </p:txBody>
      </p:sp>
      <p:sp>
        <p:nvSpPr>
          <p:cNvPr id="229" name="Google Shape;229;p11"/>
          <p:cNvSpPr/>
          <p:nvPr/>
        </p:nvSpPr>
        <p:spPr>
          <a:xfrm>
            <a:off x="5387792" y="922239"/>
            <a:ext cx="3005537" cy="3005538"/>
          </a:xfrm>
          <a:prstGeom prst="ellipse">
            <a:avLst/>
          </a:prstGeom>
          <a:solidFill>
            <a:srgbClr val="32C2A7"/>
          </a:solidFill>
          <a:ln cap="flat" cmpd="sng" w="25400">
            <a:solidFill>
              <a:srgbClr val="1C4F5F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roxima Nova"/>
              <a:buNone/>
            </a:pPr>
            <a:r>
              <a:t/>
            </a:r>
            <a:endParaRPr b="0" i="0" sz="1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1-2.jpg" id="230" name="Google Shape;230;p11"/>
          <p:cNvPicPr preferRelativeResize="0"/>
          <p:nvPr/>
        </p:nvPicPr>
        <p:blipFill rotWithShape="1">
          <a:blip r:embed="rId5">
            <a:alphaModFix/>
          </a:blip>
          <a:srcRect b="3" l="26214" r="26215" t="0"/>
          <a:stretch/>
        </p:blipFill>
        <p:spPr>
          <a:xfrm>
            <a:off x="5589530" y="1215723"/>
            <a:ext cx="3005536" cy="3005536"/>
          </a:xfrm>
          <a:custGeom>
            <a:rect b="b" l="l" r="r" t="t"/>
            <a:pathLst>
              <a:path extrusionOk="0" h="21600" w="21600">
                <a:moveTo>
                  <a:pt x="10801" y="0"/>
                </a:moveTo>
                <a:cubicBezTo>
                  <a:pt x="4837" y="0"/>
                  <a:pt x="0" y="4837"/>
                  <a:pt x="0" y="10801"/>
                </a:cubicBezTo>
                <a:cubicBezTo>
                  <a:pt x="0" y="16766"/>
                  <a:pt x="4837" y="21600"/>
                  <a:pt x="10801" y="21600"/>
                </a:cubicBezTo>
                <a:cubicBezTo>
                  <a:pt x="16766" y="21600"/>
                  <a:pt x="21600" y="16766"/>
                  <a:pt x="21600" y="10801"/>
                </a:cubicBezTo>
                <a:cubicBezTo>
                  <a:pt x="21600" y="4837"/>
                  <a:pt x="16766" y="0"/>
                  <a:pt x="10801" y="0"/>
                </a:cubicBezTo>
                <a:close/>
              </a:path>
            </a:pathLst>
          </a:custGeom>
          <a:noFill/>
          <a:ln cap="flat" cmpd="sng" w="25400">
            <a:solidFill>
              <a:srgbClr val="1C4F5F"/>
            </a:solidFill>
            <a:prstDash val="solid"/>
            <a:miter lim="400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101" name="Google Shape;101;p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02" name="Google Shape;102;p2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"/>
          <p:cNvSpPr/>
          <p:nvPr/>
        </p:nvSpPr>
        <p:spPr>
          <a:xfrm>
            <a:off x="861020" y="1921086"/>
            <a:ext cx="3698480" cy="2133378"/>
          </a:xfrm>
          <a:prstGeom prst="roundRect">
            <a:avLst>
              <a:gd fmla="val 11223" name="adj"/>
            </a:avLst>
          </a:prstGeom>
          <a:solidFill>
            <a:srgbClr val="FFFFFF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900"/>
              <a:buFont typeface="Proxima Nova"/>
              <a:buNone/>
            </a:pPr>
            <a:r>
              <a:t/>
            </a:r>
            <a:endParaRPr b="0" i="0" sz="900" u="none" cap="none" strike="noStrike">
              <a:solidFill>
                <a:srgbClr val="9CB81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scale_2400.jpeg" id="104" name="Google Shape;104;p2"/>
          <p:cNvPicPr preferRelativeResize="0"/>
          <p:nvPr/>
        </p:nvPicPr>
        <p:blipFill rotWithShape="1">
          <a:blip r:embed="rId5">
            <a:alphaModFix/>
          </a:blip>
          <a:srcRect b="3" l="5163" r="5161" t="0"/>
          <a:stretch/>
        </p:blipFill>
        <p:spPr>
          <a:xfrm>
            <a:off x="622170" y="1720332"/>
            <a:ext cx="3797698" cy="2202260"/>
          </a:xfrm>
          <a:custGeom>
            <a:rect b="b" l="l" r="r" t="t"/>
            <a:pathLst>
              <a:path extrusionOk="0" h="21600" w="21600">
                <a:moveTo>
                  <a:pt x="2199" y="0"/>
                </a:moveTo>
                <a:cubicBezTo>
                  <a:pt x="1553" y="0"/>
                  <a:pt x="1168" y="1"/>
                  <a:pt x="910" y="187"/>
                </a:cubicBezTo>
                <a:cubicBezTo>
                  <a:pt x="537" y="420"/>
                  <a:pt x="244" y="927"/>
                  <a:pt x="108" y="1569"/>
                </a:cubicBezTo>
                <a:cubicBezTo>
                  <a:pt x="1" y="2014"/>
                  <a:pt x="0" y="2678"/>
                  <a:pt x="0" y="3791"/>
                </a:cubicBezTo>
                <a:lnTo>
                  <a:pt x="0" y="17809"/>
                </a:lnTo>
                <a:cubicBezTo>
                  <a:pt x="0" y="18922"/>
                  <a:pt x="1" y="19590"/>
                  <a:pt x="108" y="20035"/>
                </a:cubicBezTo>
                <a:cubicBezTo>
                  <a:pt x="244" y="20677"/>
                  <a:pt x="537" y="21180"/>
                  <a:pt x="910" y="21413"/>
                </a:cubicBezTo>
                <a:cubicBezTo>
                  <a:pt x="1168" y="21599"/>
                  <a:pt x="1553" y="21600"/>
                  <a:pt x="2199" y="21600"/>
                </a:cubicBezTo>
                <a:lnTo>
                  <a:pt x="19399" y="21600"/>
                </a:lnTo>
                <a:cubicBezTo>
                  <a:pt x="20045" y="21600"/>
                  <a:pt x="20432" y="21599"/>
                  <a:pt x="20690" y="21413"/>
                </a:cubicBezTo>
                <a:cubicBezTo>
                  <a:pt x="21063" y="21180"/>
                  <a:pt x="21356" y="20677"/>
                  <a:pt x="21492" y="20035"/>
                </a:cubicBezTo>
                <a:cubicBezTo>
                  <a:pt x="21599" y="19590"/>
                  <a:pt x="21600" y="18922"/>
                  <a:pt x="21600" y="17809"/>
                </a:cubicBezTo>
                <a:lnTo>
                  <a:pt x="21600" y="3791"/>
                </a:lnTo>
                <a:cubicBezTo>
                  <a:pt x="21600" y="2678"/>
                  <a:pt x="21599" y="2014"/>
                  <a:pt x="21492" y="1569"/>
                </a:cubicBezTo>
                <a:cubicBezTo>
                  <a:pt x="21356" y="927"/>
                  <a:pt x="21063" y="420"/>
                  <a:pt x="20690" y="187"/>
                </a:cubicBezTo>
                <a:cubicBezTo>
                  <a:pt x="20432" y="1"/>
                  <a:pt x="20045" y="0"/>
                  <a:pt x="19399" y="0"/>
                </a:cubicBezTo>
                <a:lnTo>
                  <a:pt x="2199" y="0"/>
                </a:lnTo>
                <a:close/>
              </a:path>
            </a:pathLst>
          </a:cu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5" name="Google Shape;105;p2"/>
          <p:cNvSpPr txBox="1"/>
          <p:nvPr/>
        </p:nvSpPr>
        <p:spPr>
          <a:xfrm>
            <a:off x="567405" y="432992"/>
            <a:ext cx="5406335" cy="637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3600"/>
              <a:buFont typeface="Play"/>
              <a:buNone/>
            </a:pPr>
            <a:r>
              <a:rPr b="1" i="0" lang="en-US" sz="3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GigaChat</a:t>
            </a:r>
            <a:endParaRPr/>
          </a:p>
        </p:txBody>
      </p:sp>
      <p:sp>
        <p:nvSpPr>
          <p:cNvPr id="106" name="Google Shape;106;p2"/>
          <p:cNvSpPr txBox="1"/>
          <p:nvPr/>
        </p:nvSpPr>
        <p:spPr>
          <a:xfrm>
            <a:off x="5049735" y="1707633"/>
            <a:ext cx="34968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Это умный помощник, который может отвечать на вопросы, писать тексты, помогать </a:t>
            </a:r>
            <a:b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 заданиями и даже работать с файлами. Чтобы он понял </a:t>
            </a:r>
            <a:r>
              <a:rPr lang="en-US" sz="1600">
                <a:latin typeface="Play"/>
                <a:ea typeface="Play"/>
                <a:cs typeface="Play"/>
                <a:sym typeface="Play"/>
              </a:rPr>
              <a:t>вас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правильно, нужно грамотно формулировать запрос.</a:t>
            </a:r>
            <a:endParaRPr/>
          </a:p>
        </p:txBody>
      </p:sp>
      <p:sp>
        <p:nvSpPr>
          <p:cNvPr id="107" name="Google Shape;107;p2"/>
          <p:cNvSpPr txBox="1"/>
          <p:nvPr/>
        </p:nvSpPr>
        <p:spPr>
          <a:xfrm>
            <a:off x="5049735" y="3599144"/>
            <a:ext cx="3904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Давайте разберёмся, как это сделать!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 txBox="1"/>
          <p:nvPr>
            <p:ph type="title"/>
          </p:nvPr>
        </p:nvSpPr>
        <p:spPr>
          <a:xfrm>
            <a:off x="564804" y="1970825"/>
            <a:ext cx="7766395" cy="673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b="1" lang="en-US" sz="3600">
                <a:latin typeface="Play"/>
                <a:ea typeface="Play"/>
                <a:cs typeface="Play"/>
                <a:sym typeface="Play"/>
              </a:rPr>
              <a:t>ШАГ №1</a:t>
            </a:r>
            <a:endParaRPr/>
          </a:p>
        </p:txBody>
      </p:sp>
      <p:sp>
        <p:nvSpPr>
          <p:cNvPr id="113" name="Google Shape;113;p3"/>
          <p:cNvSpPr txBox="1"/>
          <p:nvPr/>
        </p:nvSpPr>
        <p:spPr>
          <a:xfrm>
            <a:off x="589647" y="2621496"/>
            <a:ext cx="63708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КАК ПРАВИЛЬНО</a:t>
            </a:r>
            <a:endParaRPr b="1" sz="3200">
              <a:solidFill>
                <a:srgbClr val="FFFFFF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НАПИСАТЬ ЗАПРОС?</a:t>
            </a:r>
            <a:r>
              <a:rPr b="0" i="0" lang="en-US" sz="1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pic>
        <p:nvPicPr>
          <p:cNvPr descr="Рисунок 6" id="114" name="Google Shape;11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154136">
            <a:off x="902214" y="459433"/>
            <a:ext cx="1080253" cy="928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119" name="Google Shape;119;p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20" name="Google Shape;120;p4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1" name="Google Shape;121;p4"/>
          <p:cNvGrpSpPr/>
          <p:nvPr/>
        </p:nvGrpSpPr>
        <p:grpSpPr>
          <a:xfrm>
            <a:off x="1905648" y="4240128"/>
            <a:ext cx="4445458" cy="542446"/>
            <a:chOff x="0" y="0"/>
            <a:chExt cx="4445457" cy="542445"/>
          </a:xfrm>
        </p:grpSpPr>
        <p:sp>
          <p:nvSpPr>
            <p:cNvPr id="122" name="Google Shape;122;p4"/>
            <p:cNvSpPr/>
            <p:nvPr/>
          </p:nvSpPr>
          <p:spPr>
            <a:xfrm>
              <a:off x="0" y="0"/>
              <a:ext cx="4445457" cy="542445"/>
            </a:xfrm>
            <a:prstGeom prst="roundRect">
              <a:avLst>
                <a:gd fmla="val 26755" name="adj"/>
              </a:avLst>
            </a:prstGeom>
            <a:solidFill>
              <a:srgbClr val="32C2A7"/>
            </a:solidFill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23" name="Google Shape;123;p4"/>
            <p:cNvSpPr txBox="1"/>
            <p:nvPr/>
          </p:nvSpPr>
          <p:spPr>
            <a:xfrm>
              <a:off x="80361" y="109400"/>
              <a:ext cx="43551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9525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DF9"/>
                </a:buClr>
                <a:buSzPts val="1000"/>
                <a:buFont typeface="Play"/>
                <a:buNone/>
              </a:pPr>
              <a:r>
                <a:rPr b="0" i="0" lang="en-US" sz="1000" u="none" cap="none" strike="noStrike">
                  <a:solidFill>
                    <a:srgbClr val="FFFDF9"/>
                  </a:solidFill>
                  <a:latin typeface="Play"/>
                  <a:ea typeface="Play"/>
                  <a:cs typeface="Play"/>
                  <a:sym typeface="Play"/>
                </a:rPr>
                <a:t>Если нужно придумать заголовок для рекламы, добавьте пример:</a:t>
              </a:r>
              <a:br>
                <a:rPr b="0" i="0" lang="en-US" sz="1000" u="none" cap="none" strike="noStrike">
                  <a:solidFill>
                    <a:srgbClr val="FFFDF9"/>
                  </a:solidFill>
                  <a:latin typeface="Play"/>
                  <a:ea typeface="Play"/>
                  <a:cs typeface="Play"/>
                  <a:sym typeface="Play"/>
                </a:rPr>
              </a:br>
              <a:r>
                <a:rPr b="0" i="0" lang="en-US" sz="1000" u="none" cap="none" strike="noStrike">
                  <a:solidFill>
                    <a:srgbClr val="FFFDF9"/>
                  </a:solidFill>
                  <a:latin typeface="Play"/>
                  <a:ea typeface="Play"/>
                  <a:cs typeface="Play"/>
                  <a:sym typeface="Play"/>
                </a:rPr>
                <a:t>«Вот хороший заголовок — „Мягкие игрушки с доставкой на дом“».</a:t>
              </a:r>
              <a:endParaRPr/>
            </a:p>
          </p:txBody>
        </p:sp>
      </p:grpSp>
      <p:sp>
        <p:nvSpPr>
          <p:cNvPr id="124" name="Google Shape;124;p4"/>
          <p:cNvSpPr txBox="1"/>
          <p:nvPr/>
        </p:nvSpPr>
        <p:spPr>
          <a:xfrm>
            <a:off x="567405" y="432992"/>
            <a:ext cx="5783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Чтобы GigaChat дал </a:t>
            </a:r>
            <a:r>
              <a:rPr lang="en-US" sz="2000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вам</a:t>
            </a:r>
            <a:r>
              <a:rPr b="0" i="0" lang="en-US" sz="20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 полезный ответ, следуйте этим правилам.</a:t>
            </a:r>
            <a:endParaRPr/>
          </a:p>
        </p:txBody>
      </p:sp>
      <p:sp>
        <p:nvSpPr>
          <p:cNvPr id="125" name="Google Shape;125;p4"/>
          <p:cNvSpPr/>
          <p:nvPr/>
        </p:nvSpPr>
        <p:spPr>
          <a:xfrm>
            <a:off x="666614" y="1410551"/>
            <a:ext cx="3408430" cy="2535285"/>
          </a:xfrm>
          <a:prstGeom prst="roundRect">
            <a:avLst>
              <a:gd fmla="val 4310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6" name="Google Shape;126;p4"/>
          <p:cNvSpPr txBox="1"/>
          <p:nvPr/>
        </p:nvSpPr>
        <p:spPr>
          <a:xfrm>
            <a:off x="1089894" y="1505012"/>
            <a:ext cx="24720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Представьте, что </a:t>
            </a:r>
            <a:r>
              <a:rPr lang="en-US" sz="1300">
                <a:latin typeface="Play"/>
                <a:ea typeface="Play"/>
                <a:cs typeface="Play"/>
                <a:sym typeface="Play"/>
              </a:rPr>
              <a:t>в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ы говори</a:t>
            </a:r>
            <a:r>
              <a:rPr lang="en-US" sz="1300">
                <a:latin typeface="Play"/>
                <a:ea typeface="Play"/>
                <a:cs typeface="Play"/>
                <a:sym typeface="Play"/>
              </a:rPr>
              <a:t>те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 человеком.</a:t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127" name="Google Shape;127;p4"/>
          <p:cNvSpPr/>
          <p:nvPr/>
        </p:nvSpPr>
        <p:spPr>
          <a:xfrm rot="2700000">
            <a:off x="873243" y="1622630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32C2A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8" name="Google Shape;128;p4"/>
          <p:cNvSpPr/>
          <p:nvPr/>
        </p:nvSpPr>
        <p:spPr>
          <a:xfrm rot="2700000">
            <a:off x="873242" y="2215470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32C2A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9" name="Google Shape;129;p4"/>
          <p:cNvSpPr/>
          <p:nvPr/>
        </p:nvSpPr>
        <p:spPr>
          <a:xfrm rot="2700000">
            <a:off x="873240" y="2719095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32C2A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0" name="Google Shape;130;p4"/>
          <p:cNvSpPr txBox="1"/>
          <p:nvPr/>
        </p:nvSpPr>
        <p:spPr>
          <a:xfrm>
            <a:off x="1089894" y="2070526"/>
            <a:ext cx="2309400" cy="5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Используйте простые слова и понятные формулировки.</a:t>
            </a:r>
            <a:endParaRPr/>
          </a:p>
        </p:txBody>
      </p:sp>
      <p:sp>
        <p:nvSpPr>
          <p:cNvPr id="131" name="Google Shape;131;p4"/>
          <p:cNvSpPr txBox="1"/>
          <p:nvPr/>
        </p:nvSpPr>
        <p:spPr>
          <a:xfrm>
            <a:off x="1089891" y="2606931"/>
            <a:ext cx="3237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Придумайте роль для GigaChat.</a:t>
            </a:r>
            <a:endParaRPr/>
          </a:p>
        </p:txBody>
      </p:sp>
      <p:sp>
        <p:nvSpPr>
          <p:cNvPr id="132" name="Google Shape;132;p4"/>
          <p:cNvSpPr/>
          <p:nvPr/>
        </p:nvSpPr>
        <p:spPr>
          <a:xfrm rot="2700000">
            <a:off x="873240" y="3150284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32C2A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3" name="Google Shape;133;p4"/>
          <p:cNvSpPr txBox="1"/>
          <p:nvPr/>
        </p:nvSpPr>
        <p:spPr>
          <a:xfrm>
            <a:off x="1089891" y="3038120"/>
            <a:ext cx="3237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Задайте вопрос или опишите задачу.</a:t>
            </a:r>
            <a:endParaRPr/>
          </a:p>
        </p:txBody>
      </p:sp>
      <p:sp>
        <p:nvSpPr>
          <p:cNvPr id="134" name="Google Shape;134;p4"/>
          <p:cNvSpPr/>
          <p:nvPr/>
        </p:nvSpPr>
        <p:spPr>
          <a:xfrm rot="2700000">
            <a:off x="873240" y="3591947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32C2A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5" name="Google Shape;135;p4"/>
          <p:cNvSpPr txBox="1"/>
          <p:nvPr/>
        </p:nvSpPr>
        <p:spPr>
          <a:xfrm>
            <a:off x="1089891" y="3479783"/>
            <a:ext cx="3237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Используйте примеры.</a:t>
            </a:r>
            <a:endParaRPr/>
          </a:p>
        </p:txBody>
      </p:sp>
      <p:grpSp>
        <p:nvGrpSpPr>
          <p:cNvPr id="136" name="Google Shape;136;p4"/>
          <p:cNvGrpSpPr/>
          <p:nvPr/>
        </p:nvGrpSpPr>
        <p:grpSpPr>
          <a:xfrm>
            <a:off x="4327607" y="2155570"/>
            <a:ext cx="4445459" cy="902719"/>
            <a:chOff x="0" y="0"/>
            <a:chExt cx="4445457" cy="902717"/>
          </a:xfrm>
        </p:grpSpPr>
        <p:sp>
          <p:nvSpPr>
            <p:cNvPr id="137" name="Google Shape;137;p4"/>
            <p:cNvSpPr/>
            <p:nvPr/>
          </p:nvSpPr>
          <p:spPr>
            <a:xfrm>
              <a:off x="0" y="0"/>
              <a:ext cx="4445457" cy="902717"/>
            </a:xfrm>
            <a:prstGeom prst="roundRect">
              <a:avLst>
                <a:gd fmla="val 26755" name="adj"/>
              </a:avLst>
            </a:prstGeom>
            <a:solidFill>
              <a:srgbClr val="32C2A7"/>
            </a:solidFill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8" name="Google Shape;138;p4"/>
            <p:cNvSpPr txBox="1"/>
            <p:nvPr/>
          </p:nvSpPr>
          <p:spPr>
            <a:xfrm>
              <a:off x="112839" y="66637"/>
              <a:ext cx="4008361" cy="7467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DF9"/>
                </a:buClr>
                <a:buSzPts val="1000"/>
                <a:buFont typeface="Play"/>
                <a:buNone/>
              </a:pPr>
              <a:r>
                <a:rPr b="0" i="0" lang="en-US" sz="1000" u="none" cap="none" strike="noStrike">
                  <a:solidFill>
                    <a:srgbClr val="FFFDF9"/>
                  </a:solidFill>
                  <a:latin typeface="Play"/>
                  <a:ea typeface="Play"/>
                  <a:cs typeface="Play"/>
                  <a:sym typeface="Play"/>
                </a:rPr>
                <a:t>Например, если нужен совет по маркетингу, можно написать:</a:t>
              </a:r>
              <a:br>
                <a:rPr b="0" i="0" lang="en-US" sz="1000" u="none" cap="none" strike="noStrike">
                  <a:solidFill>
                    <a:srgbClr val="FFFDF9"/>
                  </a:solidFill>
                  <a:latin typeface="Play"/>
                  <a:ea typeface="Play"/>
                  <a:cs typeface="Play"/>
                  <a:sym typeface="Play"/>
                </a:rPr>
              </a:br>
              <a:r>
                <a:rPr b="0" i="0" lang="en-US" sz="1000" u="none" cap="none" strike="noStrike">
                  <a:solidFill>
                    <a:srgbClr val="FFFDF9"/>
                  </a:solidFill>
                  <a:latin typeface="Play"/>
                  <a:ea typeface="Play"/>
                  <a:cs typeface="Play"/>
                  <a:sym typeface="Play"/>
                </a:rPr>
                <a:t> «Ты маркетолог, создающий рекламу для детских игрушек».</a:t>
              </a:r>
              <a:endParaRPr b="0" i="0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endParaRPr>
            </a:p>
            <a:p>
              <a:pPr indent="0" lvl="0" marL="0" marR="0" rtl="0" algn="l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DF9"/>
                </a:buClr>
                <a:buSzPts val="1000"/>
                <a:buFont typeface="Play"/>
                <a:buNone/>
              </a:pPr>
              <a:r>
                <a:rPr b="0" i="0" lang="en-US" sz="1000" u="none" cap="none" strike="noStrike">
                  <a:solidFill>
                    <a:srgbClr val="FFFDF9"/>
                  </a:solidFill>
                  <a:latin typeface="Play"/>
                  <a:ea typeface="Play"/>
                  <a:cs typeface="Play"/>
                  <a:sym typeface="Play"/>
                </a:rPr>
                <a:t>Если нужен исторический рассказ, можно сказать:</a:t>
              </a:r>
              <a:br>
                <a:rPr b="0" i="0" lang="en-US" sz="1000" u="none" cap="none" strike="noStrike">
                  <a:solidFill>
                    <a:srgbClr val="FFFDF9"/>
                  </a:solidFill>
                  <a:latin typeface="Play"/>
                  <a:ea typeface="Play"/>
                  <a:cs typeface="Play"/>
                  <a:sym typeface="Play"/>
                </a:rPr>
              </a:br>
              <a:r>
                <a:rPr b="0" i="0" lang="en-US" sz="1000" u="none" cap="none" strike="noStrike">
                  <a:solidFill>
                    <a:srgbClr val="FFFDF9"/>
                  </a:solidFill>
                  <a:latin typeface="Play"/>
                  <a:ea typeface="Play"/>
                  <a:cs typeface="Play"/>
                  <a:sym typeface="Play"/>
                </a:rPr>
                <a:t> «Ты учитель истории. Объясни, что такое Древний Рим». </a:t>
              </a:r>
              <a:endParaRPr/>
            </a:p>
          </p:txBody>
        </p:sp>
      </p:grpSp>
      <p:grpSp>
        <p:nvGrpSpPr>
          <p:cNvPr id="139" name="Google Shape;139;p4"/>
          <p:cNvGrpSpPr/>
          <p:nvPr/>
        </p:nvGrpSpPr>
        <p:grpSpPr>
          <a:xfrm>
            <a:off x="4498321" y="3445276"/>
            <a:ext cx="4445458" cy="406247"/>
            <a:chOff x="0" y="0"/>
            <a:chExt cx="4445457" cy="406245"/>
          </a:xfrm>
        </p:grpSpPr>
        <p:sp>
          <p:nvSpPr>
            <p:cNvPr id="140" name="Google Shape;140;p4"/>
            <p:cNvSpPr/>
            <p:nvPr/>
          </p:nvSpPr>
          <p:spPr>
            <a:xfrm>
              <a:off x="0" y="0"/>
              <a:ext cx="4445457" cy="406245"/>
            </a:xfrm>
            <a:prstGeom prst="roundRect">
              <a:avLst>
                <a:gd fmla="val 26755" name="adj"/>
              </a:avLst>
            </a:prstGeom>
            <a:solidFill>
              <a:srgbClr val="32C2A7"/>
            </a:solidFill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1" name="Google Shape;141;p4"/>
            <p:cNvSpPr txBox="1"/>
            <p:nvPr/>
          </p:nvSpPr>
          <p:spPr>
            <a:xfrm>
              <a:off x="80362" y="82231"/>
              <a:ext cx="4274744" cy="2438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DF9"/>
                </a:buClr>
                <a:buSzPts val="1000"/>
                <a:buFont typeface="Play"/>
                <a:buNone/>
              </a:pPr>
              <a:r>
                <a:rPr b="0" i="0" lang="en-US" sz="1000" u="none" cap="none" strike="noStrike">
                  <a:solidFill>
                    <a:srgbClr val="FFFDF9"/>
                  </a:solidFill>
                  <a:latin typeface="Play"/>
                  <a:ea typeface="Play"/>
                  <a:cs typeface="Play"/>
                  <a:sym typeface="Play"/>
                </a:rPr>
                <a:t>Например: «Расскажи, как написать сочинение на тему дружбы».</a:t>
              </a:r>
              <a:endParaRPr/>
            </a:p>
          </p:txBody>
        </p:sp>
      </p:grpSp>
      <p:pic>
        <p:nvPicPr>
          <p:cNvPr descr="Group.pdf" id="142" name="Google Shape;142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3324410">
            <a:off x="3620615" y="2601453"/>
            <a:ext cx="465322" cy="5563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oup.pdf" id="143" name="Google Shape;143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1996040">
            <a:off x="3666451" y="3196705"/>
            <a:ext cx="604202" cy="7224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oup.pdf" id="144" name="Google Shape;144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453965">
            <a:off x="1259492" y="3781280"/>
            <a:ext cx="453385" cy="542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"/>
          <p:cNvSpPr txBox="1"/>
          <p:nvPr>
            <p:ph type="title"/>
          </p:nvPr>
        </p:nvSpPr>
        <p:spPr>
          <a:xfrm>
            <a:off x="564804" y="1970825"/>
            <a:ext cx="7766395" cy="673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b="1" lang="en-US" sz="3600">
                <a:latin typeface="Play"/>
                <a:ea typeface="Play"/>
                <a:cs typeface="Play"/>
                <a:sym typeface="Play"/>
              </a:rPr>
              <a:t>ШАГ №2</a:t>
            </a:r>
            <a:endParaRPr/>
          </a:p>
        </p:txBody>
      </p:sp>
      <p:sp>
        <p:nvSpPr>
          <p:cNvPr id="150" name="Google Shape;150;p5"/>
          <p:cNvSpPr txBox="1"/>
          <p:nvPr/>
        </p:nvSpPr>
        <p:spPr>
          <a:xfrm>
            <a:off x="589647" y="2621495"/>
            <a:ext cx="56877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КАК ПИСАТЬ ТЕКСТЫ</a:t>
            </a:r>
            <a:endParaRPr b="1" i="0" sz="3200" u="none" cap="none" strike="noStrike">
              <a:solidFill>
                <a:srgbClr val="FFFFFF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ДЛЯ GIGACHAT?</a:t>
            </a:r>
            <a:endParaRPr/>
          </a:p>
        </p:txBody>
      </p:sp>
      <p:pic>
        <p:nvPicPr>
          <p:cNvPr descr="Рисунок 6" id="151" name="Google Shape;15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154136">
            <a:off x="902214" y="459433"/>
            <a:ext cx="1080253" cy="928639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5"/>
          <p:cNvSpPr/>
          <p:nvPr/>
        </p:nvSpPr>
        <p:spPr>
          <a:xfrm rot="-887316">
            <a:off x="6441647" y="477802"/>
            <a:ext cx="1569098" cy="1398809"/>
          </a:xfrm>
          <a:custGeom>
            <a:rect b="b" l="l" r="r" t="t"/>
            <a:pathLst>
              <a:path extrusionOk="0" h="21600" w="21600">
                <a:moveTo>
                  <a:pt x="2344" y="3569"/>
                </a:moveTo>
                <a:lnTo>
                  <a:pt x="9433" y="7325"/>
                </a:lnTo>
                <a:lnTo>
                  <a:pt x="12558" y="0"/>
                </a:lnTo>
                <a:lnTo>
                  <a:pt x="14177" y="7325"/>
                </a:lnTo>
                <a:lnTo>
                  <a:pt x="19423" y="5259"/>
                </a:lnTo>
                <a:lnTo>
                  <a:pt x="16298" y="10894"/>
                </a:lnTo>
                <a:lnTo>
                  <a:pt x="21600" y="15402"/>
                </a:lnTo>
                <a:lnTo>
                  <a:pt x="13674" y="14275"/>
                </a:lnTo>
                <a:lnTo>
                  <a:pt x="13563" y="21600"/>
                </a:lnTo>
                <a:lnTo>
                  <a:pt x="9265" y="15026"/>
                </a:lnTo>
                <a:lnTo>
                  <a:pt x="0" y="15214"/>
                </a:lnTo>
                <a:lnTo>
                  <a:pt x="6139" y="10518"/>
                </a:lnTo>
                <a:lnTo>
                  <a:pt x="2344" y="3569"/>
                </a:lnTo>
                <a:close/>
              </a:path>
            </a:pathLst>
          </a:custGeom>
          <a:solidFill>
            <a:srgbClr val="FFFDF9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roxima Nova"/>
              <a:buNone/>
            </a:pPr>
            <a:r>
              <a:t/>
            </a:r>
            <a:endParaRPr b="0" i="0" sz="1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157" name="Google Shape;157;p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58" name="Google Shape;158;p6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6"/>
          <p:cNvSpPr/>
          <p:nvPr/>
        </p:nvSpPr>
        <p:spPr>
          <a:xfrm>
            <a:off x="615335" y="1888121"/>
            <a:ext cx="6603023" cy="2572693"/>
          </a:xfrm>
          <a:prstGeom prst="roundRect">
            <a:avLst>
              <a:gd fmla="val 493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0" name="Google Shape;160;p6"/>
          <p:cNvSpPr txBox="1"/>
          <p:nvPr/>
        </p:nvSpPr>
        <p:spPr>
          <a:xfrm>
            <a:off x="891311" y="2033242"/>
            <a:ext cx="6051000" cy="23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120646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Начните запрос с глагола: напиши, придумай, сочини, расскажи. 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Пример: «Напиши рассказ про роботов будущего».</a:t>
            </a:r>
            <a:endParaRPr b="1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120646" lvl="0" marL="0" marR="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Объясните, зачем </a:t>
            </a:r>
            <a:r>
              <a:rPr lang="en-US">
                <a:latin typeface="Play"/>
                <a:ea typeface="Play"/>
                <a:cs typeface="Play"/>
                <a:sym typeface="Play"/>
              </a:rPr>
              <a:t>вам</a:t>
            </a: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текст. Пример: «Придумай стихотворение для поздравления друга с днём рождения».</a:t>
            </a:r>
            <a:endParaRPr b="1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120646" lvl="0" marL="0" marR="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Попросите примеры. Пример: «Дай примеры интересных описаний природы в стиле писателей XIX века».</a:t>
            </a:r>
            <a:endParaRPr b="1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120646" lvl="0" marL="0" marR="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Если ответ не понравился, нажмите «Ещё раз», и GigaChat предложит другой вариант.</a:t>
            </a:r>
            <a:endParaRPr/>
          </a:p>
        </p:txBody>
      </p:sp>
      <p:sp>
        <p:nvSpPr>
          <p:cNvPr id="161" name="Google Shape;161;p6"/>
          <p:cNvSpPr/>
          <p:nvPr/>
        </p:nvSpPr>
        <p:spPr>
          <a:xfrm rot="2700000">
            <a:off x="808223" y="2152505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2" name="Google Shape;162;p6"/>
          <p:cNvSpPr/>
          <p:nvPr/>
        </p:nvSpPr>
        <p:spPr>
          <a:xfrm rot="2700000">
            <a:off x="808223" y="2703123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3" name="Google Shape;163;p6"/>
          <p:cNvSpPr/>
          <p:nvPr/>
        </p:nvSpPr>
        <p:spPr>
          <a:xfrm rot="2700000">
            <a:off x="808223" y="3278971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4" name="Google Shape;164;p6"/>
          <p:cNvSpPr/>
          <p:nvPr/>
        </p:nvSpPr>
        <p:spPr>
          <a:xfrm rot="2700000">
            <a:off x="808224" y="3899418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5" name="Google Shape;165;p6"/>
          <p:cNvSpPr txBox="1"/>
          <p:nvPr/>
        </p:nvSpPr>
        <p:spPr>
          <a:xfrm>
            <a:off x="567405" y="432992"/>
            <a:ext cx="7016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GigaChat может помогать с текстами:</a:t>
            </a:r>
            <a:br>
              <a:rPr b="0" i="0" lang="en-US" sz="20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20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писать, исправлять ошибки, делать пересказы.</a:t>
            </a:r>
            <a:endParaRPr/>
          </a:p>
        </p:txBody>
      </p:sp>
      <p:sp>
        <p:nvSpPr>
          <p:cNvPr id="166" name="Google Shape;166;p6"/>
          <p:cNvSpPr/>
          <p:nvPr/>
        </p:nvSpPr>
        <p:spPr>
          <a:xfrm>
            <a:off x="612519" y="1252065"/>
            <a:ext cx="2534913" cy="428309"/>
          </a:xfrm>
          <a:prstGeom prst="roundRect">
            <a:avLst>
              <a:gd fmla="val 26755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7" name="Google Shape;167;p6"/>
          <p:cNvSpPr txBox="1"/>
          <p:nvPr/>
        </p:nvSpPr>
        <p:spPr>
          <a:xfrm>
            <a:off x="690328" y="1267468"/>
            <a:ext cx="2377825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Вот несколько приёмов: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"/>
          <p:cNvSpPr txBox="1"/>
          <p:nvPr>
            <p:ph type="title"/>
          </p:nvPr>
        </p:nvSpPr>
        <p:spPr>
          <a:xfrm>
            <a:off x="564804" y="1970825"/>
            <a:ext cx="7766395" cy="673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b="1" lang="en-US" sz="3600">
                <a:latin typeface="Play"/>
                <a:ea typeface="Play"/>
                <a:cs typeface="Play"/>
                <a:sym typeface="Play"/>
              </a:rPr>
              <a:t>ШАГ №3</a:t>
            </a:r>
            <a:endParaRPr/>
          </a:p>
        </p:txBody>
      </p:sp>
      <p:sp>
        <p:nvSpPr>
          <p:cNvPr id="173" name="Google Shape;173;p7"/>
          <p:cNvSpPr txBox="1"/>
          <p:nvPr/>
        </p:nvSpPr>
        <p:spPr>
          <a:xfrm>
            <a:off x="589647" y="2621495"/>
            <a:ext cx="7277852" cy="5511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КАК РАБОТАТЬ С ФАЙЛАМИ?</a:t>
            </a:r>
            <a:r>
              <a:rPr b="0" i="0" lang="en-US" sz="1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174" name="Google Shape;174;p7"/>
          <p:cNvSpPr/>
          <p:nvPr/>
        </p:nvSpPr>
        <p:spPr>
          <a:xfrm rot="-887316">
            <a:off x="345646" y="173002"/>
            <a:ext cx="1569098" cy="1398809"/>
          </a:xfrm>
          <a:custGeom>
            <a:rect b="b" l="l" r="r" t="t"/>
            <a:pathLst>
              <a:path extrusionOk="0" h="21600" w="21600">
                <a:moveTo>
                  <a:pt x="2344" y="3569"/>
                </a:moveTo>
                <a:lnTo>
                  <a:pt x="9433" y="7325"/>
                </a:lnTo>
                <a:lnTo>
                  <a:pt x="12558" y="0"/>
                </a:lnTo>
                <a:lnTo>
                  <a:pt x="14177" y="7325"/>
                </a:lnTo>
                <a:lnTo>
                  <a:pt x="19423" y="5259"/>
                </a:lnTo>
                <a:lnTo>
                  <a:pt x="16298" y="10894"/>
                </a:lnTo>
                <a:lnTo>
                  <a:pt x="21600" y="15402"/>
                </a:lnTo>
                <a:lnTo>
                  <a:pt x="13674" y="14275"/>
                </a:lnTo>
                <a:lnTo>
                  <a:pt x="13563" y="21600"/>
                </a:lnTo>
                <a:lnTo>
                  <a:pt x="9265" y="15026"/>
                </a:lnTo>
                <a:lnTo>
                  <a:pt x="0" y="15214"/>
                </a:lnTo>
                <a:lnTo>
                  <a:pt x="6139" y="10518"/>
                </a:lnTo>
                <a:lnTo>
                  <a:pt x="2344" y="3569"/>
                </a:lnTo>
                <a:close/>
              </a:path>
            </a:pathLst>
          </a:custGeom>
          <a:solidFill>
            <a:srgbClr val="FFFDF9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roxima Nova"/>
              <a:buNone/>
            </a:pPr>
            <a:r>
              <a:t/>
            </a:r>
            <a:endParaRPr b="0" i="0" sz="1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179" name="Google Shape;179;p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80" name="Google Shape;180;p8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8"/>
          <p:cNvSpPr txBox="1"/>
          <p:nvPr/>
        </p:nvSpPr>
        <p:spPr>
          <a:xfrm>
            <a:off x="445684" y="436704"/>
            <a:ext cx="7266183" cy="7581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100"/>
              <a:buFont typeface="Play"/>
              <a:buNone/>
            </a:pPr>
            <a:r>
              <a:rPr b="0" i="0" lang="en-US" sz="2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GigaChat может исправлять ошибки, переводить, пересказывать файлы. </a:t>
            </a:r>
            <a:r>
              <a:rPr b="0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Вот как это сделать:</a:t>
            </a:r>
            <a:endParaRPr/>
          </a:p>
        </p:txBody>
      </p:sp>
      <p:sp>
        <p:nvSpPr>
          <p:cNvPr id="182" name="Google Shape;182;p8"/>
          <p:cNvSpPr txBox="1"/>
          <p:nvPr/>
        </p:nvSpPr>
        <p:spPr>
          <a:xfrm>
            <a:off x="722137" y="1502165"/>
            <a:ext cx="4415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31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Загрузите файл. В поле ввода найди</a:t>
            </a:r>
            <a:r>
              <a:rPr lang="en-US" sz="1700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те</a:t>
            </a:r>
            <a:r>
              <a:rPr b="0" i="0" lang="en-US" sz="17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 кнопку загрузки </a:t>
            </a:r>
            <a:r>
              <a:rPr b="1" i="0" lang="en-US" sz="1700" u="none" cap="none" strike="noStrike">
                <a:solidFill>
                  <a:srgbClr val="00003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📎</a:t>
            </a:r>
            <a:r>
              <a:rPr b="0" i="0" lang="en-US" sz="17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 и выберите документ.</a:t>
            </a:r>
            <a:endParaRPr/>
          </a:p>
        </p:txBody>
      </p:sp>
      <p:sp>
        <p:nvSpPr>
          <p:cNvPr id="183" name="Google Shape;183;p8"/>
          <p:cNvSpPr/>
          <p:nvPr/>
        </p:nvSpPr>
        <p:spPr>
          <a:xfrm rot="2700000">
            <a:off x="500614" y="1633086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4" name="Google Shape;184;p8"/>
          <p:cNvSpPr txBox="1"/>
          <p:nvPr/>
        </p:nvSpPr>
        <p:spPr>
          <a:xfrm>
            <a:off x="722137" y="2343072"/>
            <a:ext cx="4415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31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000031"/>
                </a:solidFill>
                <a:latin typeface="Play"/>
                <a:ea typeface="Play"/>
                <a:cs typeface="Play"/>
                <a:sym typeface="Play"/>
              </a:rPr>
              <a:t>Скажите, что нужно сделать, например:</a:t>
            </a:r>
            <a:endParaRPr/>
          </a:p>
        </p:txBody>
      </p:sp>
      <p:sp>
        <p:nvSpPr>
          <p:cNvPr id="185" name="Google Shape;185;p8"/>
          <p:cNvSpPr/>
          <p:nvPr/>
        </p:nvSpPr>
        <p:spPr>
          <a:xfrm rot="2700000">
            <a:off x="500614" y="2473992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Proxima Nova"/>
              <a:buNone/>
            </a:pPr>
            <a:r>
              <a:t/>
            </a:r>
            <a:endParaRPr b="0" i="0" sz="8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6" name="Google Shape;186;p8"/>
          <p:cNvSpPr/>
          <p:nvPr/>
        </p:nvSpPr>
        <p:spPr>
          <a:xfrm>
            <a:off x="741521" y="2853777"/>
            <a:ext cx="4503966" cy="428309"/>
          </a:xfrm>
          <a:prstGeom prst="roundRect">
            <a:avLst>
              <a:gd fmla="val 26755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7" name="Google Shape;187;p8"/>
          <p:cNvSpPr txBox="1"/>
          <p:nvPr/>
        </p:nvSpPr>
        <p:spPr>
          <a:xfrm>
            <a:off x="826888" y="2904787"/>
            <a:ext cx="4592711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Переведи текст этого файла на русский язык</a:t>
            </a:r>
            <a:endParaRPr/>
          </a:p>
        </p:txBody>
      </p:sp>
      <p:sp>
        <p:nvSpPr>
          <p:cNvPr id="188" name="Google Shape;188;p8"/>
          <p:cNvSpPr/>
          <p:nvPr/>
        </p:nvSpPr>
        <p:spPr>
          <a:xfrm>
            <a:off x="739754" y="3383884"/>
            <a:ext cx="3148989" cy="428310"/>
          </a:xfrm>
          <a:prstGeom prst="roundRect">
            <a:avLst>
              <a:gd fmla="val 26755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9" name="Google Shape;189;p8"/>
          <p:cNvSpPr txBox="1"/>
          <p:nvPr/>
        </p:nvSpPr>
        <p:spPr>
          <a:xfrm>
            <a:off x="825121" y="3434894"/>
            <a:ext cx="2978256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Исправь ошибки в этом файле </a:t>
            </a:r>
            <a:endParaRPr/>
          </a:p>
        </p:txBody>
      </p:sp>
      <p:sp>
        <p:nvSpPr>
          <p:cNvPr id="190" name="Google Shape;190;p8"/>
          <p:cNvSpPr/>
          <p:nvPr/>
        </p:nvSpPr>
        <p:spPr>
          <a:xfrm>
            <a:off x="3982856" y="3383884"/>
            <a:ext cx="3825957" cy="428310"/>
          </a:xfrm>
          <a:prstGeom prst="roundRect">
            <a:avLst>
              <a:gd fmla="val 26755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1" name="Google Shape;191;p8"/>
          <p:cNvSpPr txBox="1"/>
          <p:nvPr/>
        </p:nvSpPr>
        <p:spPr>
          <a:xfrm>
            <a:off x="4068224" y="3434894"/>
            <a:ext cx="3655224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Перескажи кратко содержание файла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"/>
          <p:cNvSpPr txBox="1"/>
          <p:nvPr>
            <p:ph type="title"/>
          </p:nvPr>
        </p:nvSpPr>
        <p:spPr>
          <a:xfrm>
            <a:off x="564804" y="1970825"/>
            <a:ext cx="7766395" cy="673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b="1" lang="en-US" sz="3600">
                <a:latin typeface="Play"/>
                <a:ea typeface="Play"/>
                <a:cs typeface="Play"/>
                <a:sym typeface="Play"/>
              </a:rPr>
              <a:t>ШАГ №4</a:t>
            </a:r>
            <a:endParaRPr/>
          </a:p>
        </p:txBody>
      </p:sp>
      <p:sp>
        <p:nvSpPr>
          <p:cNvPr id="197" name="Google Shape;197;p9"/>
          <p:cNvSpPr txBox="1"/>
          <p:nvPr/>
        </p:nvSpPr>
        <p:spPr>
          <a:xfrm>
            <a:off x="589647" y="2621495"/>
            <a:ext cx="7277852" cy="5511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lay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ПРИМЕРЫ ЗАПРОСОВ</a:t>
            </a:r>
            <a:endParaRPr/>
          </a:p>
        </p:txBody>
      </p:sp>
      <p:sp>
        <p:nvSpPr>
          <p:cNvPr id="198" name="Google Shape;198;p9"/>
          <p:cNvSpPr/>
          <p:nvPr/>
        </p:nvSpPr>
        <p:spPr>
          <a:xfrm rot="-887316">
            <a:off x="6896868" y="526465"/>
            <a:ext cx="1569098" cy="1398809"/>
          </a:xfrm>
          <a:custGeom>
            <a:rect b="b" l="l" r="r" t="t"/>
            <a:pathLst>
              <a:path extrusionOk="0" h="21600" w="21600">
                <a:moveTo>
                  <a:pt x="2344" y="3569"/>
                </a:moveTo>
                <a:lnTo>
                  <a:pt x="9433" y="7325"/>
                </a:lnTo>
                <a:lnTo>
                  <a:pt x="12558" y="0"/>
                </a:lnTo>
                <a:lnTo>
                  <a:pt x="14177" y="7325"/>
                </a:lnTo>
                <a:lnTo>
                  <a:pt x="19423" y="5259"/>
                </a:lnTo>
                <a:lnTo>
                  <a:pt x="16298" y="10894"/>
                </a:lnTo>
                <a:lnTo>
                  <a:pt x="21600" y="15402"/>
                </a:lnTo>
                <a:lnTo>
                  <a:pt x="13674" y="14275"/>
                </a:lnTo>
                <a:lnTo>
                  <a:pt x="13563" y="21600"/>
                </a:lnTo>
                <a:lnTo>
                  <a:pt x="9265" y="15026"/>
                </a:lnTo>
                <a:lnTo>
                  <a:pt x="0" y="15214"/>
                </a:lnTo>
                <a:lnTo>
                  <a:pt x="6139" y="10518"/>
                </a:lnTo>
                <a:lnTo>
                  <a:pt x="2344" y="3569"/>
                </a:lnTo>
                <a:close/>
              </a:path>
            </a:pathLst>
          </a:custGeom>
          <a:solidFill>
            <a:srgbClr val="FFFDF9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roxima Nova"/>
              <a:buNone/>
            </a:pPr>
            <a:r>
              <a:t/>
            </a:r>
            <a:endParaRPr b="0" i="0" sz="1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Рисунок 4" id="199" name="Google Shape;19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361838">
            <a:off x="687713" y="417872"/>
            <a:ext cx="888368" cy="107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DF9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