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Play"/>
      <p:regular r:id="rId19"/>
      <p:bold r:id="rId20"/>
    </p:embeddedFont>
    <p:embeddedFont>
      <p:font typeface="Proxima Nova"/>
      <p:regular r:id="rId21"/>
      <p:bold r:id="rId22"/>
      <p:italic r:id="rId23"/>
      <p:boldItalic r:id="rId24"/>
    </p:embeddedFont>
    <p:embeddedFont>
      <p:font typeface="Helvetica Neue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9" roundtripDataSignature="AMtx7miLSdQIX23b8O6eqTvtFPqMiwp9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-bold.fntdata"/><Relationship Id="rId22" Type="http://schemas.openxmlformats.org/officeDocument/2006/relationships/font" Target="fonts/ProximaNova-bold.fntdata"/><Relationship Id="rId21" Type="http://schemas.openxmlformats.org/officeDocument/2006/relationships/font" Target="fonts/ProximaNova-regular.fntdata"/><Relationship Id="rId24" Type="http://schemas.openxmlformats.org/officeDocument/2006/relationships/font" Target="fonts/ProximaNova-boldItalic.fntdata"/><Relationship Id="rId23" Type="http://schemas.openxmlformats.org/officeDocument/2006/relationships/font" Target="fonts/ProximaNova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HelveticaNeue-bold.fntdata"/><Relationship Id="rId25" Type="http://schemas.openxmlformats.org/officeDocument/2006/relationships/font" Target="fonts/HelveticaNeue-regular.fntdata"/><Relationship Id="rId28" Type="http://schemas.openxmlformats.org/officeDocument/2006/relationships/font" Target="fonts/HelveticaNeue-boldItalic.fntdata"/><Relationship Id="rId27" Type="http://schemas.openxmlformats.org/officeDocument/2006/relationships/font" Target="fonts/HelveticaNeue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customschemas.google.com/relationships/presentationmetadata" Target="meta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Play-regular.fntdata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ложка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5" id="10" name="Google Shape;10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3927" y="-397516"/>
            <a:ext cx="1930305" cy="16766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6" id="11" name="Google Shape;11;p16"/>
          <p:cNvPicPr preferRelativeResize="0"/>
          <p:nvPr/>
        </p:nvPicPr>
        <p:blipFill rotWithShape="1">
          <a:blip r:embed="rId3">
            <a:alphaModFix/>
          </a:blip>
          <a:srcRect b="28194" l="0" r="26945" t="0"/>
          <a:stretch/>
        </p:blipFill>
        <p:spPr>
          <a:xfrm>
            <a:off x="5400592" y="2076781"/>
            <a:ext cx="3743408" cy="306672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6"/>
          <p:cNvSpPr txBox="1"/>
          <p:nvPr>
            <p:ph type="title"/>
          </p:nvPr>
        </p:nvSpPr>
        <p:spPr>
          <a:xfrm>
            <a:off x="453973" y="965621"/>
            <a:ext cx="5629739" cy="26879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Proxima Nova"/>
              <a:buNone/>
              <a:defRPr sz="31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" name="Google Shape;13;p16"/>
          <p:cNvSpPr txBox="1"/>
          <p:nvPr>
            <p:ph idx="1" type="body"/>
          </p:nvPr>
        </p:nvSpPr>
        <p:spPr>
          <a:xfrm>
            <a:off x="451668" y="3740508"/>
            <a:ext cx="5629739" cy="9398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6"/>
          <p:cNvSpPr/>
          <p:nvPr>
            <p:ph idx="2" type="pic"/>
          </p:nvPr>
        </p:nvSpPr>
        <p:spPr>
          <a:xfrm>
            <a:off x="5740508" y="396012"/>
            <a:ext cx="3076868" cy="518387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16"/>
          <p:cNvSpPr/>
          <p:nvPr>
            <p:ph idx="3" type="pic"/>
          </p:nvPr>
        </p:nvSpPr>
        <p:spPr>
          <a:xfrm>
            <a:off x="5508556" y="169112"/>
            <a:ext cx="1705466" cy="972188"/>
          </a:xfrm>
          <a:prstGeom prst="rect">
            <a:avLst/>
          </a:prstGeom>
          <a:noFill/>
          <a:ln>
            <a:noFill/>
          </a:ln>
        </p:spPr>
      </p:sp>
      <p:sp>
        <p:nvSpPr>
          <p:cNvPr id="16" name="Google Shape;16;p16"/>
          <p:cNvSpPr txBox="1"/>
          <p:nvPr>
            <p:ph idx="12" type="sldNum"/>
          </p:nvPr>
        </p:nvSpPr>
        <p:spPr>
          <a:xfrm>
            <a:off x="6236875" y="4599638"/>
            <a:ext cx="316325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body">
  <p:cSld name="1_Title and bod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5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8" name="Google Shape;58;p25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25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">
  <p:cSld name="Пустой">
    <p:bg>
      <p:bgPr>
        <a:solidFill>
          <a:srgbClr val="FFFFFF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6"/>
          <p:cNvSpPr txBox="1"/>
          <p:nvPr>
            <p:ph idx="12" type="sldNum"/>
          </p:nvPr>
        </p:nvSpPr>
        <p:spPr>
          <a:xfrm>
            <a:off x="4501889" y="4918849"/>
            <a:ext cx="135535" cy="127001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и объект">
  <p:cSld name="1_Заголовок и объект">
    <p:bg>
      <p:bgPr>
        <a:solidFill>
          <a:srgbClr val="FFFF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7"/>
          <p:cNvSpPr txBox="1"/>
          <p:nvPr>
            <p:ph type="title"/>
          </p:nvPr>
        </p:nvSpPr>
        <p:spPr>
          <a:xfrm>
            <a:off x="628648" y="273842"/>
            <a:ext cx="7886702" cy="994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roxima Nova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4" name="Google Shape;64;p27"/>
          <p:cNvSpPr txBox="1"/>
          <p:nvPr>
            <p:ph idx="1" type="body"/>
          </p:nvPr>
        </p:nvSpPr>
        <p:spPr>
          <a:xfrm>
            <a:off x="628648" y="1369217"/>
            <a:ext cx="7886702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937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1pPr>
            <a:lvl2pPr indent="-3937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2pPr>
            <a:lvl3pPr indent="-3937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3pPr>
            <a:lvl4pPr indent="-3937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4pPr>
            <a:lvl5pPr indent="-3937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27"/>
          <p:cNvSpPr txBox="1"/>
          <p:nvPr>
            <p:ph idx="12" type="sldNum"/>
          </p:nvPr>
        </p:nvSpPr>
        <p:spPr>
          <a:xfrm>
            <a:off x="8302552" y="4788636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 type="obj">
  <p:cSld name="OBJECT">
    <p:bg>
      <p:bgPr>
        <a:solidFill>
          <a:srgbClr val="FF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8"/>
          <p:cNvSpPr txBox="1"/>
          <p:nvPr>
            <p:ph type="title"/>
          </p:nvPr>
        </p:nvSpPr>
        <p:spPr>
          <a:xfrm>
            <a:off x="628648" y="273842"/>
            <a:ext cx="7886702" cy="994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roxima Nova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8" name="Google Shape;68;p28"/>
          <p:cNvSpPr txBox="1"/>
          <p:nvPr>
            <p:ph idx="1" type="body"/>
          </p:nvPr>
        </p:nvSpPr>
        <p:spPr>
          <a:xfrm>
            <a:off x="628648" y="1369217"/>
            <a:ext cx="7886702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93700" lvl="0" marL="457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1pPr>
            <a:lvl2pPr indent="-3937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2pPr>
            <a:lvl3pPr indent="-3937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3pPr>
            <a:lvl4pPr indent="-3937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4pPr>
            <a:lvl5pPr indent="-3937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9" name="Google Shape;69;p28"/>
          <p:cNvSpPr txBox="1"/>
          <p:nvPr>
            <p:ph idx="12" type="sldNum"/>
          </p:nvPr>
        </p:nvSpPr>
        <p:spPr>
          <a:xfrm>
            <a:off x="8302552" y="4788636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rgbClr val="FFFFFF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9"/>
          <p:cNvSpPr txBox="1"/>
          <p:nvPr>
            <p:ph type="title"/>
          </p:nvPr>
        </p:nvSpPr>
        <p:spPr>
          <a:xfrm>
            <a:off x="1142999" y="841771"/>
            <a:ext cx="6858001" cy="17907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roxima Nova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2" name="Google Shape;72;p29"/>
          <p:cNvSpPr txBox="1"/>
          <p:nvPr>
            <p:ph idx="1" type="body"/>
          </p:nvPr>
        </p:nvSpPr>
        <p:spPr>
          <a:xfrm>
            <a:off x="1142999" y="2701526"/>
            <a:ext cx="6858001" cy="1241824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1pPr>
            <a:lvl2pPr indent="-228600" lvl="1" marL="9144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2pPr>
            <a:lvl3pPr indent="-228600" lvl="2" marL="1371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4pPr>
            <a:lvl5pPr indent="-228600" lvl="4" marL="22860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3" name="Google Shape;73;p29"/>
          <p:cNvSpPr txBox="1"/>
          <p:nvPr>
            <p:ph idx="12" type="sldNum"/>
          </p:nvPr>
        </p:nvSpPr>
        <p:spPr>
          <a:xfrm>
            <a:off x="8302552" y="4788636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и объект">
  <p:cSld name="1_Заголовок и объект 2">
    <p:bg>
      <p:bgPr>
        <a:solidFill>
          <a:srgbClr val="FFFFF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0"/>
          <p:cNvSpPr txBox="1"/>
          <p:nvPr>
            <p:ph type="title"/>
          </p:nvPr>
        </p:nvSpPr>
        <p:spPr>
          <a:xfrm>
            <a:off x="628650" y="273842"/>
            <a:ext cx="7886700" cy="994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roxima Nova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6" name="Google Shape;76;p30"/>
          <p:cNvSpPr txBox="1"/>
          <p:nvPr>
            <p:ph idx="1" type="body"/>
          </p:nvPr>
        </p:nvSpPr>
        <p:spPr>
          <a:xfrm>
            <a:off x="628650" y="1369217"/>
            <a:ext cx="7886700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2" type="sldNum"/>
          </p:nvPr>
        </p:nvSpPr>
        <p:spPr>
          <a:xfrm>
            <a:off x="8302552" y="4788635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>
  <p:cSld name="OBJECT 2">
    <p:bg>
      <p:bgPr>
        <a:solidFill>
          <a:srgbClr val="FFFFFF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1"/>
          <p:cNvSpPr txBox="1"/>
          <p:nvPr>
            <p:ph type="title"/>
          </p:nvPr>
        </p:nvSpPr>
        <p:spPr>
          <a:xfrm>
            <a:off x="628650" y="273842"/>
            <a:ext cx="7886700" cy="994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roxima Nova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0" name="Google Shape;80;p31"/>
          <p:cNvSpPr txBox="1"/>
          <p:nvPr>
            <p:ph idx="1" type="body"/>
          </p:nvPr>
        </p:nvSpPr>
        <p:spPr>
          <a:xfrm>
            <a:off x="628650" y="1369217"/>
            <a:ext cx="7886700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4064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4064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3pPr>
            <a:lvl4pPr indent="-4064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4pPr>
            <a:lvl5pPr indent="-4064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1" name="Google Shape;81;p31"/>
          <p:cNvSpPr txBox="1"/>
          <p:nvPr>
            <p:ph idx="12" type="sldNum"/>
          </p:nvPr>
        </p:nvSpPr>
        <p:spPr>
          <a:xfrm>
            <a:off x="8302552" y="4788635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2"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2"/>
          <p:cNvSpPr txBox="1"/>
          <p:nvPr>
            <p:ph type="title"/>
          </p:nvPr>
        </p:nvSpPr>
        <p:spPr>
          <a:xfrm>
            <a:off x="1143000" y="841771"/>
            <a:ext cx="6858000" cy="17907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roxima Nova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4" name="Google Shape;84;p32"/>
          <p:cNvSpPr txBox="1"/>
          <p:nvPr>
            <p:ph idx="1" type="body"/>
          </p:nvPr>
        </p:nvSpPr>
        <p:spPr>
          <a:xfrm>
            <a:off x="1143000" y="2701526"/>
            <a:ext cx="6858000" cy="1241824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1pPr>
            <a:lvl2pPr indent="-228600" lvl="1" marL="9144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2pPr>
            <a:lvl3pPr indent="-228600" lvl="2" marL="1371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4pPr>
            <a:lvl5pPr indent="-228600" lvl="4" marL="22860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32"/>
          <p:cNvSpPr txBox="1"/>
          <p:nvPr>
            <p:ph idx="12" type="sldNum"/>
          </p:nvPr>
        </p:nvSpPr>
        <p:spPr>
          <a:xfrm>
            <a:off x="8302552" y="4788635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">
  <p:cSld name="Разделитель">
    <p:bg>
      <p:bgPr>
        <a:solidFill>
          <a:schemeClr val="accen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3" id="18" name="Google Shape;18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-23044" y="-25226"/>
            <a:ext cx="9207370" cy="521020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7"/>
          <p:cNvSpPr txBox="1"/>
          <p:nvPr>
            <p:ph type="title"/>
          </p:nvPr>
        </p:nvSpPr>
        <p:spPr>
          <a:xfrm>
            <a:off x="450502" y="974774"/>
            <a:ext cx="5363590" cy="16638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Proxima Nova"/>
              <a:buNone/>
              <a:defRPr sz="2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" name="Google Shape;20;p17"/>
          <p:cNvSpPr txBox="1"/>
          <p:nvPr>
            <p:ph idx="1" type="body"/>
          </p:nvPr>
        </p:nvSpPr>
        <p:spPr>
          <a:xfrm>
            <a:off x="450505" y="2778690"/>
            <a:ext cx="5363587" cy="213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1" id="21" name="Google Shape;2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40016" y="3717032"/>
            <a:ext cx="2803986" cy="157724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7"/>
          <p:cNvSpPr txBox="1"/>
          <p:nvPr>
            <p:ph idx="12" type="sldNum"/>
          </p:nvPr>
        </p:nvSpPr>
        <p:spPr>
          <a:xfrm>
            <a:off x="6236875" y="4599638"/>
            <a:ext cx="316325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лайд с текстом">
  <p:cSld name="Слайд с текстом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4" name="Google Shape;24;p18"/>
          <p:cNvPicPr preferRelativeResize="0"/>
          <p:nvPr/>
        </p:nvPicPr>
        <p:blipFill rotWithShape="1">
          <a:blip r:embed="rId2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9" id="25" name="Google Shape;2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304" y="-177535"/>
            <a:ext cx="822686" cy="746157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8"/>
          <p:cNvSpPr txBox="1"/>
          <p:nvPr>
            <p:ph type="title"/>
          </p:nvPr>
        </p:nvSpPr>
        <p:spPr>
          <a:xfrm>
            <a:off x="453973" y="262264"/>
            <a:ext cx="5596324" cy="6341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roxima Nova"/>
              <a:buNone/>
              <a:defRPr sz="2000"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7" name="Google Shape;27;p18"/>
          <p:cNvSpPr txBox="1"/>
          <p:nvPr>
            <p:ph idx="1" type="body"/>
          </p:nvPr>
        </p:nvSpPr>
        <p:spPr>
          <a:xfrm>
            <a:off x="453973" y="1081932"/>
            <a:ext cx="5596324" cy="3606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2" id="28" name="Google Shape;28;p18"/>
          <p:cNvPicPr preferRelativeResize="0"/>
          <p:nvPr/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VvB_logo_(2_lines)_ENDORSEMENT.png" id="29" name="Google Shape;29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8"/>
          <p:cNvSpPr txBox="1"/>
          <p:nvPr>
            <p:ph idx="12" type="sldNum"/>
          </p:nvPr>
        </p:nvSpPr>
        <p:spPr>
          <a:xfrm>
            <a:off x="9017000" y="4794567"/>
            <a:ext cx="127001" cy="127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3" name="Google Shape;33;p19"/>
          <p:cNvSpPr txBox="1"/>
          <p:nvPr>
            <p:ph idx="1" type="body"/>
          </p:nvPr>
        </p:nvSpPr>
        <p:spPr>
          <a:xfrm>
            <a:off x="3116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" name="Google Shape;34;p19"/>
          <p:cNvSpPr txBox="1"/>
          <p:nvPr>
            <p:ph idx="2" type="body"/>
          </p:nvPr>
        </p:nvSpPr>
        <p:spPr>
          <a:xfrm>
            <a:off x="48323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 txBox="1"/>
          <p:nvPr>
            <p:ph type="title"/>
          </p:nvPr>
        </p:nvSpPr>
        <p:spPr>
          <a:xfrm>
            <a:off x="311698" y="555600"/>
            <a:ext cx="2808003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roxima Nova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8" name="Google Shape;38;p20"/>
          <p:cNvSpPr txBox="1"/>
          <p:nvPr>
            <p:ph idx="1" type="body"/>
          </p:nvPr>
        </p:nvSpPr>
        <p:spPr>
          <a:xfrm>
            <a:off x="311698" y="1389598"/>
            <a:ext cx="2808003" cy="31794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20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1"/>
          <p:cNvSpPr txBox="1"/>
          <p:nvPr>
            <p:ph type="title"/>
          </p:nvPr>
        </p:nvSpPr>
        <p:spPr>
          <a:xfrm>
            <a:off x="490250" y="450148"/>
            <a:ext cx="6367801" cy="4090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Proxima Nova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2" name="Google Shape;42;p21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2"/>
          <p:cNvSpPr/>
          <p:nvPr/>
        </p:nvSpPr>
        <p:spPr>
          <a:xfrm>
            <a:off x="4572000" y="-126"/>
            <a:ext cx="4572000" cy="5143503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" name="Google Shape;45;p22"/>
          <p:cNvSpPr txBox="1"/>
          <p:nvPr>
            <p:ph type="title"/>
          </p:nvPr>
        </p:nvSpPr>
        <p:spPr>
          <a:xfrm>
            <a:off x="265500" y="1233175"/>
            <a:ext cx="4045200" cy="14823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roxima Nova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6" name="Google Shape;46;p22"/>
          <p:cNvSpPr txBox="1"/>
          <p:nvPr>
            <p:ph idx="1" type="body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2" type="body"/>
          </p:nvPr>
        </p:nvSpPr>
        <p:spPr>
          <a:xfrm>
            <a:off x="4939500" y="724074"/>
            <a:ext cx="3837000" cy="36951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 txBox="1"/>
          <p:nvPr>
            <p:ph idx="1" type="body"/>
          </p:nvPr>
        </p:nvSpPr>
        <p:spPr>
          <a:xfrm>
            <a:off x="311698" y="4230575"/>
            <a:ext cx="5998804" cy="6051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</a:lstStyle>
          <a:p/>
        </p:txBody>
      </p:sp>
      <p:sp>
        <p:nvSpPr>
          <p:cNvPr id="51" name="Google Shape;51;p23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4"/>
          <p:cNvSpPr txBox="1"/>
          <p:nvPr>
            <p:ph hasCustomPrompt="1" type="title"/>
          </p:nvPr>
        </p:nvSpPr>
        <p:spPr>
          <a:xfrm>
            <a:off x="311698" y="1106125"/>
            <a:ext cx="8520603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Proxima Nova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54" name="Google Shape;54;p24"/>
          <p:cNvSpPr txBox="1"/>
          <p:nvPr>
            <p:ph idx="1" type="body"/>
          </p:nvPr>
        </p:nvSpPr>
        <p:spPr>
          <a:xfrm>
            <a:off x="311698" y="3152225"/>
            <a:ext cx="8520603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DF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5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5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13.png"/><Relationship Id="rId5" Type="http://schemas.openxmlformats.org/officeDocument/2006/relationships/image" Target="../media/image1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Relationship Id="rId4" Type="http://schemas.openxmlformats.org/officeDocument/2006/relationships/hyperlink" Target="https://fusionbrain.ai/" TargetMode="External"/><Relationship Id="rId5" Type="http://schemas.openxmlformats.org/officeDocument/2006/relationships/hyperlink" Target="https://fusionbrain.ai/" TargetMode="External"/><Relationship Id="rId6" Type="http://schemas.openxmlformats.org/officeDocument/2006/relationships/hyperlink" Target="http://fusionbrain.ai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90" name="Google Shape;90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3761" r="0" t="0"/>
          <a:stretch/>
        </p:blipFill>
        <p:spPr>
          <a:xfrm>
            <a:off x="7086992" y="396012"/>
            <a:ext cx="1730384" cy="5183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91" name="Google Shape;91;p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08556" y="169112"/>
            <a:ext cx="1705466" cy="972188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 txBox="1"/>
          <p:nvPr/>
        </p:nvSpPr>
        <p:spPr>
          <a:xfrm>
            <a:off x="463126" y="4740223"/>
            <a:ext cx="4028156" cy="1524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roxima Nova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Москва </a:t>
            </a:r>
            <a:r>
              <a:rPr b="0" i="0" lang="en-US" sz="1000" u="none" cap="none" strike="noStrike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|</a:t>
            </a:r>
            <a:r>
              <a:rPr b="0" i="0" lang="en-US" sz="1000" u="none" cap="none" strike="noStrik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2025</a:t>
            </a:r>
            <a:endParaRPr/>
          </a:p>
        </p:txBody>
      </p:sp>
      <p:sp>
        <p:nvSpPr>
          <p:cNvPr id="93" name="Google Shape;93;p1"/>
          <p:cNvSpPr txBox="1"/>
          <p:nvPr/>
        </p:nvSpPr>
        <p:spPr>
          <a:xfrm>
            <a:off x="390823" y="1485016"/>
            <a:ext cx="49485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ИНСТРУКЦИЯ ПО РАБОТЕ</a:t>
            </a:r>
            <a:endParaRPr b="1" sz="2500">
              <a:solidFill>
                <a:srgbClr val="1C4F5F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С ИНСТРУМЕНТОМ</a:t>
            </a:r>
            <a:endParaRPr/>
          </a:p>
        </p:txBody>
      </p:sp>
      <p:grpSp>
        <p:nvGrpSpPr>
          <p:cNvPr id="94" name="Google Shape;94;p1"/>
          <p:cNvGrpSpPr/>
          <p:nvPr/>
        </p:nvGrpSpPr>
        <p:grpSpPr>
          <a:xfrm>
            <a:off x="449119" y="2559512"/>
            <a:ext cx="2985790" cy="802198"/>
            <a:chOff x="0" y="0"/>
            <a:chExt cx="2985788" cy="802197"/>
          </a:xfrm>
        </p:grpSpPr>
        <p:sp>
          <p:nvSpPr>
            <p:cNvPr id="95" name="Google Shape;95;p1"/>
            <p:cNvSpPr/>
            <p:nvPr/>
          </p:nvSpPr>
          <p:spPr>
            <a:xfrm rot="127412">
              <a:off x="137916" y="163878"/>
              <a:ext cx="2837990" cy="585940"/>
            </a:xfrm>
            <a:prstGeom prst="roundRect">
              <a:avLst>
                <a:gd fmla="val 20004" name="adj"/>
              </a:avLst>
            </a:prstGeom>
            <a:noFill/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96" name="Google Shape;96;p1"/>
            <p:cNvSpPr/>
            <p:nvPr/>
          </p:nvSpPr>
          <p:spPr>
            <a:xfrm rot="127412">
              <a:off x="9881" y="52378"/>
              <a:ext cx="2837989" cy="585939"/>
            </a:xfrm>
            <a:prstGeom prst="roundRect">
              <a:avLst>
                <a:gd fmla="val 20004" name="adj"/>
              </a:avLst>
            </a:prstGeom>
            <a:solidFill>
              <a:srgbClr val="32C2A7"/>
            </a:solidFill>
            <a:ln cap="flat" cmpd="sng" w="25400">
              <a:solidFill>
                <a:srgbClr val="62BFA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2C2A7"/>
                </a:buClr>
                <a:buSzPts val="1400"/>
                <a:buFont typeface="Proxima Nova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97" name="Google Shape;97;p1"/>
            <p:cNvSpPr txBox="1"/>
            <p:nvPr/>
          </p:nvSpPr>
          <p:spPr>
            <a:xfrm rot="127412">
              <a:off x="341277" y="106822"/>
              <a:ext cx="2175365" cy="4724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Play"/>
                <a:buNone/>
              </a:pPr>
              <a:r>
                <a:rPr b="1" i="0" lang="en-US" sz="2500" u="none" cap="none" strike="noStrike">
                  <a:solidFill>
                    <a:srgbClr val="FFFFFF"/>
                  </a:solidFill>
                  <a:latin typeface="Play"/>
                  <a:ea typeface="Play"/>
                  <a:cs typeface="Play"/>
                  <a:sym typeface="Play"/>
                </a:rPr>
                <a:t>KANDINSKY</a:t>
              </a: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0"/>
          <p:cNvSpPr txBox="1"/>
          <p:nvPr>
            <p:ph type="title"/>
          </p:nvPr>
        </p:nvSpPr>
        <p:spPr>
          <a:xfrm>
            <a:off x="564804" y="1970825"/>
            <a:ext cx="7766395" cy="673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b="1" lang="en-US" sz="3600">
                <a:latin typeface="Play"/>
                <a:ea typeface="Play"/>
                <a:cs typeface="Play"/>
                <a:sym typeface="Play"/>
              </a:rPr>
              <a:t>ШАГ №5</a:t>
            </a:r>
            <a:endParaRPr/>
          </a:p>
        </p:txBody>
      </p:sp>
      <p:sp>
        <p:nvSpPr>
          <p:cNvPr id="196" name="Google Shape;196;p10"/>
          <p:cNvSpPr txBox="1"/>
          <p:nvPr/>
        </p:nvSpPr>
        <p:spPr>
          <a:xfrm>
            <a:off x="589647" y="2621495"/>
            <a:ext cx="7277852" cy="5511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ЗАПУСК ГЕНЕРАЦИИ</a:t>
            </a:r>
            <a:endParaRPr/>
          </a:p>
        </p:txBody>
      </p:sp>
      <p:sp>
        <p:nvSpPr>
          <p:cNvPr id="197" name="Google Shape;197;p10"/>
          <p:cNvSpPr/>
          <p:nvPr/>
        </p:nvSpPr>
        <p:spPr>
          <a:xfrm rot="-887316">
            <a:off x="6896868" y="526465"/>
            <a:ext cx="1569098" cy="1398809"/>
          </a:xfrm>
          <a:custGeom>
            <a:rect b="b" l="l" r="r" t="t"/>
            <a:pathLst>
              <a:path extrusionOk="0" h="21600" w="21600">
                <a:moveTo>
                  <a:pt x="2344" y="3569"/>
                </a:moveTo>
                <a:lnTo>
                  <a:pt x="9433" y="7325"/>
                </a:lnTo>
                <a:lnTo>
                  <a:pt x="12558" y="0"/>
                </a:lnTo>
                <a:lnTo>
                  <a:pt x="14177" y="7325"/>
                </a:lnTo>
                <a:lnTo>
                  <a:pt x="19423" y="5259"/>
                </a:lnTo>
                <a:lnTo>
                  <a:pt x="16298" y="10894"/>
                </a:lnTo>
                <a:lnTo>
                  <a:pt x="21600" y="15402"/>
                </a:lnTo>
                <a:lnTo>
                  <a:pt x="13674" y="14275"/>
                </a:lnTo>
                <a:lnTo>
                  <a:pt x="13563" y="21600"/>
                </a:lnTo>
                <a:lnTo>
                  <a:pt x="9265" y="15026"/>
                </a:lnTo>
                <a:lnTo>
                  <a:pt x="0" y="15214"/>
                </a:lnTo>
                <a:lnTo>
                  <a:pt x="6139" y="10518"/>
                </a:lnTo>
                <a:lnTo>
                  <a:pt x="2344" y="3569"/>
                </a:lnTo>
                <a:close/>
              </a:path>
            </a:pathLst>
          </a:custGeom>
          <a:solidFill>
            <a:srgbClr val="FFFDF9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1"/>
          <p:cNvSpPr txBox="1"/>
          <p:nvPr/>
        </p:nvSpPr>
        <p:spPr>
          <a:xfrm>
            <a:off x="445684" y="436704"/>
            <a:ext cx="4842900" cy="7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НАЖМИ</a:t>
            </a:r>
            <a:r>
              <a:rPr b="1" lang="en-US" sz="2100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ТЕ</a:t>
            </a:r>
            <a:r>
              <a:rPr b="1" i="0" lang="en-US" sz="2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 КНОПКУ «СОЗДАТЬ» (ИЛИ «ГЕНЕРИРОВАТЬ»)</a:t>
            </a:r>
            <a:endParaRPr/>
          </a:p>
        </p:txBody>
      </p:sp>
      <p:grpSp>
        <p:nvGrpSpPr>
          <p:cNvPr id="203" name="Google Shape;203;p11"/>
          <p:cNvGrpSpPr/>
          <p:nvPr/>
        </p:nvGrpSpPr>
        <p:grpSpPr>
          <a:xfrm>
            <a:off x="4990415" y="387331"/>
            <a:ext cx="752324" cy="760219"/>
            <a:chOff x="0" y="-1"/>
            <a:chExt cx="752322" cy="760217"/>
          </a:xfrm>
        </p:grpSpPr>
        <p:sp>
          <p:nvSpPr>
            <p:cNvPr id="204" name="Google Shape;204;p11"/>
            <p:cNvSpPr/>
            <p:nvPr/>
          </p:nvSpPr>
          <p:spPr>
            <a:xfrm>
              <a:off x="70091" y="77984"/>
              <a:ext cx="682231" cy="682232"/>
            </a:xfrm>
            <a:prstGeom prst="roundRect">
              <a:avLst>
                <a:gd fmla="val 15000" name="adj"/>
              </a:avLst>
            </a:prstGeom>
            <a:solidFill>
              <a:srgbClr val="000000"/>
            </a:solidFill>
            <a:ln cap="flat" cmpd="sng" w="12700">
              <a:solidFill>
                <a:srgbClr val="9CB81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Proxima Nova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pic>
          <p:nvPicPr>
            <p:cNvPr descr="вставленный-фильм.png" id="205" name="Google Shape;205;p11"/>
            <p:cNvPicPr preferRelativeResize="0"/>
            <p:nvPr/>
          </p:nvPicPr>
          <p:blipFill rotWithShape="1">
            <a:blip r:embed="rId3">
              <a:alphaModFix/>
            </a:blip>
            <a:srcRect b="17171" l="6942" r="13081" t="11688"/>
            <a:stretch/>
          </p:blipFill>
          <p:spPr>
            <a:xfrm>
              <a:off x="0" y="-1"/>
              <a:ext cx="662385" cy="656830"/>
            </a:xfrm>
            <a:custGeom>
              <a:rect b="b" l="l" r="r" t="t"/>
              <a:pathLst>
                <a:path extrusionOk="0" h="21600" w="21600">
                  <a:moveTo>
                    <a:pt x="5733" y="0"/>
                  </a:moveTo>
                  <a:cubicBezTo>
                    <a:pt x="4051" y="0"/>
                    <a:pt x="3041" y="4"/>
                    <a:pt x="2368" y="287"/>
                  </a:cubicBezTo>
                  <a:cubicBezTo>
                    <a:pt x="1398" y="643"/>
                    <a:pt x="638" y="1410"/>
                    <a:pt x="285" y="2388"/>
                  </a:cubicBezTo>
                  <a:cubicBezTo>
                    <a:pt x="4" y="3067"/>
                    <a:pt x="0" y="4085"/>
                    <a:pt x="0" y="5782"/>
                  </a:cubicBezTo>
                  <a:lnTo>
                    <a:pt x="0" y="15818"/>
                  </a:lnTo>
                  <a:cubicBezTo>
                    <a:pt x="0" y="17515"/>
                    <a:pt x="4" y="18533"/>
                    <a:pt x="285" y="19212"/>
                  </a:cubicBezTo>
                  <a:cubicBezTo>
                    <a:pt x="638" y="20190"/>
                    <a:pt x="1398" y="20957"/>
                    <a:pt x="2368" y="21313"/>
                  </a:cubicBezTo>
                  <a:cubicBezTo>
                    <a:pt x="3041" y="21596"/>
                    <a:pt x="4051" y="21600"/>
                    <a:pt x="5733" y="21600"/>
                  </a:cubicBezTo>
                  <a:lnTo>
                    <a:pt x="15867" y="21600"/>
                  </a:lnTo>
                  <a:cubicBezTo>
                    <a:pt x="17549" y="21600"/>
                    <a:pt x="18559" y="21596"/>
                    <a:pt x="19232" y="21313"/>
                  </a:cubicBezTo>
                  <a:cubicBezTo>
                    <a:pt x="20202" y="20957"/>
                    <a:pt x="20962" y="20190"/>
                    <a:pt x="21315" y="19212"/>
                  </a:cubicBezTo>
                  <a:cubicBezTo>
                    <a:pt x="21596" y="18533"/>
                    <a:pt x="21600" y="17515"/>
                    <a:pt x="21600" y="15818"/>
                  </a:cubicBezTo>
                  <a:lnTo>
                    <a:pt x="21600" y="5782"/>
                  </a:lnTo>
                  <a:cubicBezTo>
                    <a:pt x="21600" y="4085"/>
                    <a:pt x="21596" y="3067"/>
                    <a:pt x="21315" y="2388"/>
                  </a:cubicBezTo>
                  <a:cubicBezTo>
                    <a:pt x="20962" y="1410"/>
                    <a:pt x="20202" y="643"/>
                    <a:pt x="19232" y="287"/>
                  </a:cubicBezTo>
                  <a:cubicBezTo>
                    <a:pt x="18559" y="4"/>
                    <a:pt x="17549" y="0"/>
                    <a:pt x="15867" y="0"/>
                  </a:cubicBezTo>
                  <a:lnTo>
                    <a:pt x="5733" y="0"/>
                  </a:lnTo>
                  <a:close/>
                </a:path>
              </a:pathLst>
            </a:custGeom>
            <a:noFill/>
            <a:ln>
              <a:noFill/>
            </a:ln>
          </p:spPr>
        </p:pic>
      </p:grpSp>
      <p:pic>
        <p:nvPicPr>
          <p:cNvPr descr="Рисунок 17" id="206" name="Google Shape;20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98915" y="776678"/>
            <a:ext cx="325895" cy="467587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11"/>
          <p:cNvSpPr/>
          <p:nvPr/>
        </p:nvSpPr>
        <p:spPr>
          <a:xfrm>
            <a:off x="3791479" y="1782919"/>
            <a:ext cx="4836936" cy="2215993"/>
          </a:xfrm>
          <a:prstGeom prst="roundRect">
            <a:avLst>
              <a:gd fmla="val 13209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8" name="Google Shape;208;p11"/>
          <p:cNvSpPr txBox="1"/>
          <p:nvPr/>
        </p:nvSpPr>
        <p:spPr>
          <a:xfrm>
            <a:off x="5030003" y="1882882"/>
            <a:ext cx="3552600" cy="17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Подождите немного — сайт </a:t>
            </a:r>
            <a:br>
              <a:rPr b="1" i="0" lang="en-US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b="1" i="0" lang="en-US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будет создавать картинку.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Пока ждё</a:t>
            </a:r>
            <a:r>
              <a:rPr b="1" lang="en-US" sz="1800">
                <a:latin typeface="Proxima Nova"/>
                <a:ea typeface="Proxima Nova"/>
                <a:cs typeface="Proxima Nova"/>
                <a:sym typeface="Proxima Nova"/>
              </a:rPr>
              <a:t>те</a:t>
            </a:r>
            <a:r>
              <a:rPr b="1" i="0" lang="en-US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, мож</a:t>
            </a:r>
            <a:r>
              <a:rPr b="1" lang="en-US" sz="1800">
                <a:latin typeface="Proxima Nova"/>
                <a:ea typeface="Proxima Nova"/>
                <a:cs typeface="Proxima Nova"/>
                <a:sym typeface="Proxima Nova"/>
              </a:rPr>
              <a:t>но</a:t>
            </a:r>
            <a:r>
              <a:rPr b="1" i="0" lang="en-US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 просто полюбоваться красивым звёздным фоном на сайте.</a:t>
            </a:r>
            <a:endParaRPr/>
          </a:p>
        </p:txBody>
      </p:sp>
      <p:sp>
        <p:nvSpPr>
          <p:cNvPr id="209" name="Google Shape;209;p11"/>
          <p:cNvSpPr/>
          <p:nvPr/>
        </p:nvSpPr>
        <p:spPr>
          <a:xfrm>
            <a:off x="677976" y="1746724"/>
            <a:ext cx="3967199" cy="2288383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Изображение" id="210" name="Google Shape;210;p11"/>
          <p:cNvPicPr preferRelativeResize="0"/>
          <p:nvPr/>
        </p:nvPicPr>
        <p:blipFill rotWithShape="1">
          <a:blip r:embed="rId5">
            <a:alphaModFix/>
          </a:blip>
          <a:srcRect b="6958" l="4596" r="4603" t="6960"/>
          <a:stretch/>
        </p:blipFill>
        <p:spPr>
          <a:xfrm>
            <a:off x="515585" y="1567723"/>
            <a:ext cx="3989785" cy="2313783"/>
          </a:xfrm>
          <a:custGeom>
            <a:rect b="b" l="l" r="r" t="t"/>
            <a:pathLst>
              <a:path extrusionOk="0" h="21598" w="21599">
                <a:moveTo>
                  <a:pt x="2200" y="0"/>
                </a:moveTo>
                <a:cubicBezTo>
                  <a:pt x="1555" y="0"/>
                  <a:pt x="1166" y="-1"/>
                  <a:pt x="908" y="185"/>
                </a:cubicBezTo>
                <a:cubicBezTo>
                  <a:pt x="536" y="418"/>
                  <a:pt x="242" y="925"/>
                  <a:pt x="107" y="1567"/>
                </a:cubicBezTo>
                <a:cubicBezTo>
                  <a:pt x="-1" y="2012"/>
                  <a:pt x="0" y="2680"/>
                  <a:pt x="0" y="3793"/>
                </a:cubicBezTo>
                <a:lnTo>
                  <a:pt x="0" y="17805"/>
                </a:lnTo>
                <a:cubicBezTo>
                  <a:pt x="0" y="18918"/>
                  <a:pt x="-1" y="19586"/>
                  <a:pt x="107" y="20031"/>
                </a:cubicBezTo>
                <a:cubicBezTo>
                  <a:pt x="242" y="20673"/>
                  <a:pt x="536" y="21180"/>
                  <a:pt x="908" y="21413"/>
                </a:cubicBezTo>
                <a:cubicBezTo>
                  <a:pt x="1166" y="21599"/>
                  <a:pt x="1555" y="21598"/>
                  <a:pt x="2200" y="21598"/>
                </a:cubicBezTo>
                <a:lnTo>
                  <a:pt x="19401" y="21598"/>
                </a:lnTo>
                <a:cubicBezTo>
                  <a:pt x="20046" y="21598"/>
                  <a:pt x="20432" y="21599"/>
                  <a:pt x="20690" y="21413"/>
                </a:cubicBezTo>
                <a:cubicBezTo>
                  <a:pt x="21062" y="21180"/>
                  <a:pt x="21356" y="20673"/>
                  <a:pt x="21491" y="20031"/>
                </a:cubicBezTo>
                <a:cubicBezTo>
                  <a:pt x="21599" y="19586"/>
                  <a:pt x="21598" y="18918"/>
                  <a:pt x="21598" y="17805"/>
                </a:cubicBezTo>
                <a:lnTo>
                  <a:pt x="21598" y="3793"/>
                </a:lnTo>
                <a:cubicBezTo>
                  <a:pt x="21598" y="2680"/>
                  <a:pt x="21599" y="2012"/>
                  <a:pt x="21491" y="1567"/>
                </a:cubicBezTo>
                <a:cubicBezTo>
                  <a:pt x="21356" y="925"/>
                  <a:pt x="21062" y="418"/>
                  <a:pt x="20690" y="185"/>
                </a:cubicBezTo>
                <a:cubicBezTo>
                  <a:pt x="20432" y="-1"/>
                  <a:pt x="20046" y="0"/>
                  <a:pt x="19401" y="0"/>
                </a:cubicBezTo>
                <a:lnTo>
                  <a:pt x="2200" y="0"/>
                </a:lnTo>
                <a:close/>
              </a:path>
            </a:pathLst>
          </a:custGeom>
          <a:noFill/>
          <a:ln cap="flat" cmpd="sng" w="25400">
            <a:solidFill>
              <a:srgbClr val="32C2A7"/>
            </a:solidFill>
            <a:prstDash val="solid"/>
            <a:miter lim="400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2"/>
          <p:cNvSpPr txBox="1"/>
          <p:nvPr>
            <p:ph type="title"/>
          </p:nvPr>
        </p:nvSpPr>
        <p:spPr>
          <a:xfrm>
            <a:off x="564804" y="1970825"/>
            <a:ext cx="7766395" cy="673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b="1" lang="en-US" sz="3600">
                <a:latin typeface="Play"/>
                <a:ea typeface="Play"/>
                <a:cs typeface="Play"/>
                <a:sym typeface="Play"/>
              </a:rPr>
              <a:t>ШАГ №6</a:t>
            </a:r>
            <a:endParaRPr/>
          </a:p>
        </p:txBody>
      </p:sp>
      <p:sp>
        <p:nvSpPr>
          <p:cNvPr id="216" name="Google Shape;216;p12"/>
          <p:cNvSpPr txBox="1"/>
          <p:nvPr/>
        </p:nvSpPr>
        <p:spPr>
          <a:xfrm>
            <a:off x="589647" y="2621495"/>
            <a:ext cx="7277852" cy="5511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СОХРАНЕНИЕ РЕЗУЛЬТАТА</a:t>
            </a:r>
            <a:endParaRPr/>
          </a:p>
        </p:txBody>
      </p:sp>
      <p:sp>
        <p:nvSpPr>
          <p:cNvPr id="217" name="Google Shape;217;p12"/>
          <p:cNvSpPr/>
          <p:nvPr/>
        </p:nvSpPr>
        <p:spPr>
          <a:xfrm rot="-887316">
            <a:off x="6896868" y="526465"/>
            <a:ext cx="1569098" cy="1398809"/>
          </a:xfrm>
          <a:custGeom>
            <a:rect b="b" l="l" r="r" t="t"/>
            <a:pathLst>
              <a:path extrusionOk="0" h="21600" w="21600">
                <a:moveTo>
                  <a:pt x="2344" y="3569"/>
                </a:moveTo>
                <a:lnTo>
                  <a:pt x="9433" y="7325"/>
                </a:lnTo>
                <a:lnTo>
                  <a:pt x="12558" y="0"/>
                </a:lnTo>
                <a:lnTo>
                  <a:pt x="14177" y="7325"/>
                </a:lnTo>
                <a:lnTo>
                  <a:pt x="19423" y="5259"/>
                </a:lnTo>
                <a:lnTo>
                  <a:pt x="16298" y="10894"/>
                </a:lnTo>
                <a:lnTo>
                  <a:pt x="21600" y="15402"/>
                </a:lnTo>
                <a:lnTo>
                  <a:pt x="13674" y="14275"/>
                </a:lnTo>
                <a:lnTo>
                  <a:pt x="13563" y="21600"/>
                </a:lnTo>
                <a:lnTo>
                  <a:pt x="9265" y="15026"/>
                </a:lnTo>
                <a:lnTo>
                  <a:pt x="0" y="15214"/>
                </a:lnTo>
                <a:lnTo>
                  <a:pt x="6139" y="10518"/>
                </a:lnTo>
                <a:lnTo>
                  <a:pt x="2344" y="3569"/>
                </a:lnTo>
                <a:close/>
              </a:path>
            </a:pathLst>
          </a:custGeom>
          <a:solidFill>
            <a:srgbClr val="FFFDF9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Рисунок 6" id="218" name="Google Shape;21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154136">
            <a:off x="902214" y="459434"/>
            <a:ext cx="1080253" cy="928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3"/>
          <p:cNvSpPr/>
          <p:nvPr/>
        </p:nvSpPr>
        <p:spPr>
          <a:xfrm>
            <a:off x="5022346" y="883591"/>
            <a:ext cx="3698479" cy="2133378"/>
          </a:xfrm>
          <a:prstGeom prst="roundRect">
            <a:avLst>
              <a:gd fmla="val 11223" name="adj"/>
            </a:avLst>
          </a:prstGeom>
          <a:solidFill>
            <a:srgbClr val="FFFFFF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Изображение" id="224" name="Google Shape;224;p13"/>
          <p:cNvPicPr preferRelativeResize="0"/>
          <p:nvPr/>
        </p:nvPicPr>
        <p:blipFill rotWithShape="1">
          <a:blip r:embed="rId3">
            <a:alphaModFix/>
          </a:blip>
          <a:srcRect b="2080" l="8286" r="2639" t="13888"/>
          <a:stretch/>
        </p:blipFill>
        <p:spPr>
          <a:xfrm>
            <a:off x="4779755" y="682837"/>
            <a:ext cx="3797698" cy="2202260"/>
          </a:xfrm>
          <a:custGeom>
            <a:rect b="b" l="l" r="r" t="t"/>
            <a:pathLst>
              <a:path extrusionOk="0" h="21600" w="21600">
                <a:moveTo>
                  <a:pt x="2199" y="0"/>
                </a:moveTo>
                <a:cubicBezTo>
                  <a:pt x="1553" y="0"/>
                  <a:pt x="1168" y="1"/>
                  <a:pt x="910" y="187"/>
                </a:cubicBezTo>
                <a:cubicBezTo>
                  <a:pt x="537" y="420"/>
                  <a:pt x="244" y="927"/>
                  <a:pt x="108" y="1569"/>
                </a:cubicBezTo>
                <a:cubicBezTo>
                  <a:pt x="1" y="2014"/>
                  <a:pt x="0" y="2678"/>
                  <a:pt x="0" y="3791"/>
                </a:cubicBezTo>
                <a:lnTo>
                  <a:pt x="0" y="17809"/>
                </a:lnTo>
                <a:cubicBezTo>
                  <a:pt x="0" y="18922"/>
                  <a:pt x="1" y="19590"/>
                  <a:pt x="108" y="20035"/>
                </a:cubicBezTo>
                <a:cubicBezTo>
                  <a:pt x="244" y="20677"/>
                  <a:pt x="537" y="21180"/>
                  <a:pt x="910" y="21413"/>
                </a:cubicBezTo>
                <a:cubicBezTo>
                  <a:pt x="1168" y="21599"/>
                  <a:pt x="1553" y="21600"/>
                  <a:pt x="2199" y="21600"/>
                </a:cubicBezTo>
                <a:lnTo>
                  <a:pt x="19399" y="21600"/>
                </a:lnTo>
                <a:cubicBezTo>
                  <a:pt x="20045" y="21600"/>
                  <a:pt x="20432" y="21599"/>
                  <a:pt x="20690" y="21413"/>
                </a:cubicBezTo>
                <a:cubicBezTo>
                  <a:pt x="21063" y="21180"/>
                  <a:pt x="21356" y="20677"/>
                  <a:pt x="21492" y="20035"/>
                </a:cubicBezTo>
                <a:cubicBezTo>
                  <a:pt x="21599" y="19590"/>
                  <a:pt x="21600" y="18922"/>
                  <a:pt x="21600" y="17809"/>
                </a:cubicBezTo>
                <a:lnTo>
                  <a:pt x="21600" y="3791"/>
                </a:lnTo>
                <a:cubicBezTo>
                  <a:pt x="21600" y="2678"/>
                  <a:pt x="21599" y="2014"/>
                  <a:pt x="21492" y="1569"/>
                </a:cubicBezTo>
                <a:cubicBezTo>
                  <a:pt x="21356" y="927"/>
                  <a:pt x="21063" y="420"/>
                  <a:pt x="20690" y="187"/>
                </a:cubicBezTo>
                <a:cubicBezTo>
                  <a:pt x="20432" y="1"/>
                  <a:pt x="20045" y="0"/>
                  <a:pt x="19399" y="0"/>
                </a:cubicBezTo>
                <a:lnTo>
                  <a:pt x="2199" y="0"/>
                </a:lnTo>
                <a:close/>
              </a:path>
            </a:pathLst>
          </a:cu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5" name="Google Shape;225;p13"/>
          <p:cNvSpPr txBox="1"/>
          <p:nvPr/>
        </p:nvSpPr>
        <p:spPr>
          <a:xfrm>
            <a:off x="737784" y="639904"/>
            <a:ext cx="3438900" cy="5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31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Когда изображение будет готово, </a:t>
            </a:r>
            <a:r>
              <a:rPr lang="en-US" sz="15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в</a:t>
            </a:r>
            <a: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ы увиди</a:t>
            </a:r>
            <a:r>
              <a:rPr lang="en-US" sz="15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те</a:t>
            </a:r>
            <a: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 его на экране.</a:t>
            </a:r>
            <a:endParaRPr/>
          </a:p>
        </p:txBody>
      </p:sp>
      <p:sp>
        <p:nvSpPr>
          <p:cNvPr id="226" name="Google Shape;226;p13"/>
          <p:cNvSpPr/>
          <p:nvPr/>
        </p:nvSpPr>
        <p:spPr>
          <a:xfrm rot="2700000">
            <a:off x="501391" y="746530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7" name="Google Shape;227;p13"/>
          <p:cNvSpPr txBox="1"/>
          <p:nvPr/>
        </p:nvSpPr>
        <p:spPr>
          <a:xfrm>
            <a:off x="737784" y="1511553"/>
            <a:ext cx="3438900" cy="10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31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Если результат нравится — нажмите на кнопку </a:t>
            </a: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«Скачать»</a:t>
            </a:r>
            <a: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,</a:t>
            </a: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чтобы сохранить картинку на свой компьютер или телефон.</a:t>
            </a:r>
            <a:endParaRPr/>
          </a:p>
        </p:txBody>
      </p:sp>
      <p:sp>
        <p:nvSpPr>
          <p:cNvPr id="228" name="Google Shape;228;p13"/>
          <p:cNvSpPr/>
          <p:nvPr/>
        </p:nvSpPr>
        <p:spPr>
          <a:xfrm rot="2700000">
            <a:off x="501391" y="1618177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9" name="Google Shape;229;p13"/>
          <p:cNvSpPr txBox="1"/>
          <p:nvPr/>
        </p:nvSpPr>
        <p:spPr>
          <a:xfrm>
            <a:off x="737784" y="2719460"/>
            <a:ext cx="34389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31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Если хо</a:t>
            </a:r>
            <a:r>
              <a:rPr lang="en-US" sz="15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тите</a:t>
            </a:r>
            <a: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 попробовать </a:t>
            </a:r>
            <a:b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снова — измените промпт </a:t>
            </a:r>
            <a:b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5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и запустите генерацию заново.</a:t>
            </a:r>
            <a:endParaRPr/>
          </a:p>
        </p:txBody>
      </p:sp>
      <p:sp>
        <p:nvSpPr>
          <p:cNvPr id="230" name="Google Shape;230;p13"/>
          <p:cNvSpPr/>
          <p:nvPr/>
        </p:nvSpPr>
        <p:spPr>
          <a:xfrm rot="2700000">
            <a:off x="501391" y="2826085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1" name="Google Shape;231;p13"/>
          <p:cNvSpPr/>
          <p:nvPr/>
        </p:nvSpPr>
        <p:spPr>
          <a:xfrm rot="7081582">
            <a:off x="6422052" y="2765719"/>
            <a:ext cx="3344086" cy="3065449"/>
          </a:xfrm>
          <a:custGeom>
            <a:rect b="b" l="l" r="r" t="t"/>
            <a:pathLst>
              <a:path extrusionOk="0" h="21600" w="21600">
                <a:moveTo>
                  <a:pt x="2106" y="12545"/>
                </a:moveTo>
                <a:lnTo>
                  <a:pt x="5934" y="8219"/>
                </a:lnTo>
                <a:cubicBezTo>
                  <a:pt x="4672" y="8101"/>
                  <a:pt x="1262" y="9113"/>
                  <a:pt x="0" y="8995"/>
                </a:cubicBezTo>
                <a:lnTo>
                  <a:pt x="1650" y="7690"/>
                </a:lnTo>
                <a:lnTo>
                  <a:pt x="13469" y="0"/>
                </a:lnTo>
                <a:lnTo>
                  <a:pt x="21600" y="17512"/>
                </a:lnTo>
                <a:lnTo>
                  <a:pt x="15903" y="12987"/>
                </a:lnTo>
                <a:cubicBezTo>
                  <a:pt x="15914" y="15858"/>
                  <a:pt x="15925" y="18729"/>
                  <a:pt x="15935" y="21600"/>
                </a:cubicBezTo>
                <a:lnTo>
                  <a:pt x="12085" y="13340"/>
                </a:lnTo>
                <a:lnTo>
                  <a:pt x="8160" y="19809"/>
                </a:lnTo>
                <a:lnTo>
                  <a:pt x="7723" y="10974"/>
                </a:lnTo>
                <a:lnTo>
                  <a:pt x="2106" y="12545"/>
                </a:lnTo>
                <a:close/>
              </a:path>
            </a:pathLst>
          </a:cu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4"/>
          <p:cNvSpPr txBox="1"/>
          <p:nvPr/>
        </p:nvSpPr>
        <p:spPr>
          <a:xfrm>
            <a:off x="445684" y="436704"/>
            <a:ext cx="4842954" cy="688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3600"/>
              <a:buFont typeface="Play"/>
              <a:buNone/>
            </a:pPr>
            <a:r>
              <a:rPr b="0" i="0" lang="en-US" sz="3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✨ </a:t>
            </a:r>
            <a:r>
              <a:rPr b="1" i="0" lang="en-US" sz="3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ГОТОВО!</a:t>
            </a:r>
            <a:endParaRPr/>
          </a:p>
        </p:txBody>
      </p:sp>
      <p:sp>
        <p:nvSpPr>
          <p:cNvPr id="237" name="Google Shape;237;p14"/>
          <p:cNvSpPr txBox="1"/>
          <p:nvPr/>
        </p:nvSpPr>
        <p:spPr>
          <a:xfrm>
            <a:off x="534576" y="1722100"/>
            <a:ext cx="4770300" cy="18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31"/>
              </a:buClr>
              <a:buSzPts val="2100"/>
              <a:buFont typeface="Play"/>
              <a:buNone/>
            </a:pP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Теперь </a:t>
            </a:r>
            <a:r>
              <a:rPr lang="en-US" sz="21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в</a:t>
            </a: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ы </a:t>
            </a:r>
            <a:r>
              <a:rPr lang="en-US" sz="21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умеете</a:t>
            </a: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 создавать впечатляющие изображения </a:t>
            </a:r>
            <a:b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с помощью </a:t>
            </a:r>
            <a:r>
              <a:rPr lang="en-US" sz="21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ИИ</a:t>
            </a: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. Пробуйте, экспериментируйте </a:t>
            </a:r>
            <a:b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и наслаждай</a:t>
            </a:r>
            <a:r>
              <a:rPr lang="en-US" sz="21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тесь</a:t>
            </a: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 творчеством! </a:t>
            </a:r>
            <a:r>
              <a:rPr b="0" i="0" lang="en-US" sz="2100" u="none" cap="none" strike="noStrike">
                <a:solidFill>
                  <a:srgbClr val="000031"/>
                </a:solidFill>
                <a:latin typeface="Proxima Nova"/>
                <a:ea typeface="Proxima Nova"/>
                <a:cs typeface="Proxima Nova"/>
                <a:sym typeface="Proxima Nova"/>
              </a:rPr>
              <a:t>🚀</a:t>
            </a:r>
            <a:endParaRPr/>
          </a:p>
        </p:txBody>
      </p:sp>
      <p:sp>
        <p:nvSpPr>
          <p:cNvPr id="238" name="Google Shape;238;p14"/>
          <p:cNvSpPr/>
          <p:nvPr/>
        </p:nvSpPr>
        <p:spPr>
          <a:xfrm>
            <a:off x="5387792" y="922239"/>
            <a:ext cx="3005537" cy="3005538"/>
          </a:xfrm>
          <a:prstGeom prst="ellipse">
            <a:avLst/>
          </a:prstGeom>
          <a:solidFill>
            <a:srgbClr val="32C2A7"/>
          </a:solidFill>
          <a:ln cap="flat" cmpd="sng" w="25400">
            <a:solidFill>
              <a:srgbClr val="1C4F5F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av_egorova__Create_a_vibrant_and_inspiring_image_that_reflects__c64292ef-7c71-426b-955d-5a81248f35dc.png" id="239" name="Google Shape;239;p14"/>
          <p:cNvPicPr preferRelativeResize="0"/>
          <p:nvPr/>
        </p:nvPicPr>
        <p:blipFill rotWithShape="1">
          <a:blip r:embed="rId3">
            <a:alphaModFix/>
          </a:blip>
          <a:srcRect b="3" l="0" r="3" t="0"/>
          <a:stretch/>
        </p:blipFill>
        <p:spPr>
          <a:xfrm>
            <a:off x="5589530" y="1215723"/>
            <a:ext cx="3005536" cy="3005536"/>
          </a:xfrm>
          <a:custGeom>
            <a:rect b="b" l="l" r="r" t="t"/>
            <a:pathLst>
              <a:path extrusionOk="0" h="21600" w="21600">
                <a:moveTo>
                  <a:pt x="10801" y="0"/>
                </a:moveTo>
                <a:cubicBezTo>
                  <a:pt x="4837" y="0"/>
                  <a:pt x="0" y="4837"/>
                  <a:pt x="0" y="10801"/>
                </a:cubicBezTo>
                <a:cubicBezTo>
                  <a:pt x="0" y="16766"/>
                  <a:pt x="4837" y="21600"/>
                  <a:pt x="10801" y="21600"/>
                </a:cubicBezTo>
                <a:cubicBezTo>
                  <a:pt x="16766" y="21600"/>
                  <a:pt x="21600" y="16766"/>
                  <a:pt x="21600" y="10801"/>
                </a:cubicBezTo>
                <a:cubicBezTo>
                  <a:pt x="21600" y="4837"/>
                  <a:pt x="16766" y="0"/>
                  <a:pt x="10801" y="0"/>
                </a:cubicBezTo>
                <a:close/>
              </a:path>
            </a:pathLst>
          </a:custGeom>
          <a:noFill/>
          <a:ln cap="flat" cmpd="sng" w="25400">
            <a:solidFill>
              <a:srgbClr val="1C4F5F"/>
            </a:solidFill>
            <a:prstDash val="solid"/>
            <a:miter lim="400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/>
          <p:nvPr>
            <p:ph type="title"/>
          </p:nvPr>
        </p:nvSpPr>
        <p:spPr>
          <a:xfrm>
            <a:off x="564804" y="1970825"/>
            <a:ext cx="7766395" cy="673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b="1" lang="en-US" sz="3600">
                <a:latin typeface="Play"/>
                <a:ea typeface="Play"/>
                <a:cs typeface="Play"/>
                <a:sym typeface="Play"/>
              </a:rPr>
              <a:t>ШАГ №1</a:t>
            </a:r>
            <a:endParaRPr/>
          </a:p>
        </p:txBody>
      </p:sp>
      <p:sp>
        <p:nvSpPr>
          <p:cNvPr id="103" name="Google Shape;103;p2"/>
          <p:cNvSpPr txBox="1"/>
          <p:nvPr/>
        </p:nvSpPr>
        <p:spPr>
          <a:xfrm>
            <a:off x="589647" y="2621495"/>
            <a:ext cx="7277852" cy="5511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РЕГИСТРАЦИЯ НА ПЛАТФОРМЕ</a:t>
            </a:r>
            <a:endParaRPr/>
          </a:p>
        </p:txBody>
      </p:sp>
      <p:pic>
        <p:nvPicPr>
          <p:cNvPr descr="Рисунок 6" id="104" name="Google Shape;10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154136">
            <a:off x="902214" y="459433"/>
            <a:ext cx="1080253" cy="928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/>
          <p:nvPr/>
        </p:nvSpPr>
        <p:spPr>
          <a:xfrm>
            <a:off x="5022346" y="1826897"/>
            <a:ext cx="3698479" cy="2133379"/>
          </a:xfrm>
          <a:prstGeom prst="roundRect">
            <a:avLst>
              <a:gd fmla="val 11223" name="adj"/>
            </a:avLst>
          </a:prstGeom>
          <a:solidFill>
            <a:srgbClr val="FFFFFF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Изображение" id="110" name="Google Shape;110;p3"/>
          <p:cNvPicPr preferRelativeResize="0"/>
          <p:nvPr/>
        </p:nvPicPr>
        <p:blipFill rotWithShape="1">
          <a:blip r:embed="rId3">
            <a:alphaModFix/>
          </a:blip>
          <a:srcRect b="620" l="365" r="7231" t="12208"/>
          <a:stretch/>
        </p:blipFill>
        <p:spPr>
          <a:xfrm>
            <a:off x="4783496" y="1626143"/>
            <a:ext cx="3797697" cy="2202261"/>
          </a:xfrm>
          <a:custGeom>
            <a:rect b="b" l="l" r="r" t="t"/>
            <a:pathLst>
              <a:path extrusionOk="0" h="21600" w="21600">
                <a:moveTo>
                  <a:pt x="2199" y="0"/>
                </a:moveTo>
                <a:cubicBezTo>
                  <a:pt x="1553" y="0"/>
                  <a:pt x="1168" y="1"/>
                  <a:pt x="910" y="187"/>
                </a:cubicBezTo>
                <a:cubicBezTo>
                  <a:pt x="537" y="420"/>
                  <a:pt x="244" y="927"/>
                  <a:pt x="108" y="1569"/>
                </a:cubicBezTo>
                <a:cubicBezTo>
                  <a:pt x="1" y="2014"/>
                  <a:pt x="0" y="2678"/>
                  <a:pt x="0" y="3791"/>
                </a:cubicBezTo>
                <a:lnTo>
                  <a:pt x="0" y="17809"/>
                </a:lnTo>
                <a:cubicBezTo>
                  <a:pt x="0" y="18922"/>
                  <a:pt x="1" y="19590"/>
                  <a:pt x="108" y="20035"/>
                </a:cubicBezTo>
                <a:cubicBezTo>
                  <a:pt x="244" y="20677"/>
                  <a:pt x="537" y="21180"/>
                  <a:pt x="910" y="21413"/>
                </a:cubicBezTo>
                <a:cubicBezTo>
                  <a:pt x="1168" y="21599"/>
                  <a:pt x="1553" y="21600"/>
                  <a:pt x="2199" y="21600"/>
                </a:cubicBezTo>
                <a:lnTo>
                  <a:pt x="19399" y="21600"/>
                </a:lnTo>
                <a:cubicBezTo>
                  <a:pt x="20045" y="21600"/>
                  <a:pt x="20432" y="21599"/>
                  <a:pt x="20690" y="21413"/>
                </a:cubicBezTo>
                <a:cubicBezTo>
                  <a:pt x="21063" y="21180"/>
                  <a:pt x="21356" y="20677"/>
                  <a:pt x="21492" y="20035"/>
                </a:cubicBezTo>
                <a:cubicBezTo>
                  <a:pt x="21599" y="19590"/>
                  <a:pt x="21600" y="18922"/>
                  <a:pt x="21600" y="17809"/>
                </a:cubicBezTo>
                <a:lnTo>
                  <a:pt x="21600" y="3791"/>
                </a:lnTo>
                <a:cubicBezTo>
                  <a:pt x="21600" y="2678"/>
                  <a:pt x="21599" y="2014"/>
                  <a:pt x="21492" y="1569"/>
                </a:cubicBezTo>
                <a:cubicBezTo>
                  <a:pt x="21356" y="927"/>
                  <a:pt x="21063" y="420"/>
                  <a:pt x="20690" y="187"/>
                </a:cubicBezTo>
                <a:cubicBezTo>
                  <a:pt x="20432" y="1"/>
                  <a:pt x="20045" y="0"/>
                  <a:pt x="19399" y="0"/>
                </a:cubicBezTo>
                <a:lnTo>
                  <a:pt x="2199" y="0"/>
                </a:lnTo>
                <a:close/>
              </a:path>
            </a:pathLst>
          </a:cu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1" name="Google Shape;111;p3"/>
          <p:cNvSpPr txBox="1"/>
          <p:nvPr/>
        </p:nvSpPr>
        <p:spPr>
          <a:xfrm>
            <a:off x="567405" y="432991"/>
            <a:ext cx="5406300" cy="10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Пройдите простую регистрацию на </a:t>
            </a:r>
            <a:r>
              <a:rPr b="1" i="0" lang="en-US" sz="1400" u="sng" cap="none" strike="noStrike">
                <a:solidFill>
                  <a:srgbClr val="0000FF"/>
                </a:solidFill>
                <a:latin typeface="Play"/>
                <a:ea typeface="Play"/>
                <a:cs typeface="Play"/>
                <a:sym typeface="Play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fusionbrain.ai</a:t>
            </a:r>
            <a:r>
              <a:rPr b="0" i="0" lang="en-US" sz="14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 </a:t>
            </a:r>
            <a:br>
              <a:rPr b="0" i="0" lang="en-US" sz="14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(если </a:t>
            </a:r>
            <a:r>
              <a:rPr lang="en-US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</a:t>
            </a:r>
            <a:r>
              <a:rPr b="0" i="0" lang="en-US" sz="1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ы ещё не присоединил</a:t>
            </a:r>
            <a:r>
              <a:rPr lang="en-US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ись</a:t>
            </a:r>
            <a:r>
              <a:rPr b="0" i="0" lang="en-US" sz="1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 к платформе): </a:t>
            </a:r>
            <a:br>
              <a:rPr b="0" i="0" lang="en-US" sz="1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для этого потребуется только </a:t>
            </a:r>
            <a:r>
              <a:rPr lang="en-US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E-</a:t>
            </a:r>
            <a:r>
              <a:rPr b="0" i="0" lang="en-US" sz="1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mail (не забудьте его подтвердить, иначе часть функций будет недоступна).</a:t>
            </a:r>
            <a:endParaRPr/>
          </a:p>
        </p:txBody>
      </p:sp>
      <p:sp>
        <p:nvSpPr>
          <p:cNvPr id="112" name="Google Shape;112;p3"/>
          <p:cNvSpPr txBox="1"/>
          <p:nvPr/>
        </p:nvSpPr>
        <p:spPr>
          <a:xfrm>
            <a:off x="1267152" y="1604657"/>
            <a:ext cx="2907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Откройте браузер (например, Chrome, Firefox, Microsoft Edge).</a:t>
            </a:r>
            <a:endParaRPr/>
          </a:p>
        </p:txBody>
      </p:sp>
      <p:sp>
        <p:nvSpPr>
          <p:cNvPr id="113" name="Google Shape;113;p3"/>
          <p:cNvSpPr/>
          <p:nvPr/>
        </p:nvSpPr>
        <p:spPr>
          <a:xfrm>
            <a:off x="-1" y="1665450"/>
            <a:ext cx="1153183" cy="340568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4" name="Google Shape;114;p3"/>
          <p:cNvSpPr txBox="1"/>
          <p:nvPr/>
        </p:nvSpPr>
        <p:spPr>
          <a:xfrm>
            <a:off x="724377" y="1644983"/>
            <a:ext cx="390228" cy="383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1.</a:t>
            </a:r>
            <a:endParaRPr/>
          </a:p>
        </p:txBody>
      </p:sp>
      <p:sp>
        <p:nvSpPr>
          <p:cNvPr id="115" name="Google Shape;115;p3"/>
          <p:cNvSpPr txBox="1"/>
          <p:nvPr/>
        </p:nvSpPr>
        <p:spPr>
          <a:xfrm>
            <a:off x="1267153" y="2123695"/>
            <a:ext cx="3229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Перейдите на сайт </a:t>
            </a:r>
            <a:r>
              <a:rPr b="1" i="0" lang="en-US" sz="1200" u="sng" cap="none" strike="noStrike">
                <a:solidFill>
                  <a:srgbClr val="0000FF"/>
                </a:solidFill>
                <a:latin typeface="Play"/>
                <a:ea typeface="Play"/>
                <a:cs typeface="Play"/>
                <a:sym typeface="Play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fusionbrain.ai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.</a:t>
            </a:r>
            <a:endParaRPr/>
          </a:p>
        </p:txBody>
      </p:sp>
      <p:sp>
        <p:nvSpPr>
          <p:cNvPr id="116" name="Google Shape;116;p3"/>
          <p:cNvSpPr txBox="1"/>
          <p:nvPr/>
        </p:nvSpPr>
        <p:spPr>
          <a:xfrm>
            <a:off x="1267153" y="2569992"/>
            <a:ext cx="2703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Нажмите на кнопку </a:t>
            </a:r>
            <a:r>
              <a:rPr b="1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«Начать»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.</a:t>
            </a:r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1267153" y="2995999"/>
            <a:ext cx="3357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Перейдите в раздел «</a:t>
            </a:r>
            <a:r>
              <a:rPr b="1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Зарегистрироваться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».</a:t>
            </a:r>
            <a:endParaRPr/>
          </a:p>
        </p:txBody>
      </p:sp>
      <p:sp>
        <p:nvSpPr>
          <p:cNvPr id="118" name="Google Shape;118;p3"/>
          <p:cNvSpPr txBox="1"/>
          <p:nvPr/>
        </p:nvSpPr>
        <p:spPr>
          <a:xfrm>
            <a:off x="1267153" y="3441442"/>
            <a:ext cx="3434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Введите свой</a:t>
            </a:r>
            <a:r>
              <a:rPr lang="en-US" sz="1200">
                <a:latin typeface="Play"/>
                <a:ea typeface="Play"/>
                <a:cs typeface="Play"/>
                <a:sym typeface="Play"/>
              </a:rPr>
              <a:t> E-mail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придумайте пароль.</a:t>
            </a:r>
            <a:endParaRPr/>
          </a:p>
        </p:txBody>
      </p:sp>
      <p:sp>
        <p:nvSpPr>
          <p:cNvPr id="119" name="Google Shape;119;p3"/>
          <p:cNvSpPr txBox="1"/>
          <p:nvPr/>
        </p:nvSpPr>
        <p:spPr>
          <a:xfrm>
            <a:off x="1267153" y="3823497"/>
            <a:ext cx="3755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Подтвердите свой </a:t>
            </a:r>
            <a:r>
              <a:rPr lang="en-US" sz="12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E-mail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: зайдите в почтовый ящик, откройте письмо от </a:t>
            </a:r>
            <a:r>
              <a:rPr b="1" i="0" lang="en-US" sz="1200" u="sng" cap="none" strike="noStrike">
                <a:solidFill>
                  <a:srgbClr val="0000FF"/>
                </a:solidFill>
                <a:latin typeface="Play"/>
                <a:ea typeface="Play"/>
                <a:cs typeface="Play"/>
                <a:sym typeface="Play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fusionbrain.ai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и нажмите на кнопку или ссылку подтверждения.</a:t>
            </a:r>
            <a:endParaRPr/>
          </a:p>
        </p:txBody>
      </p:sp>
      <p:sp>
        <p:nvSpPr>
          <p:cNvPr id="120" name="Google Shape;120;p3"/>
          <p:cNvSpPr/>
          <p:nvPr/>
        </p:nvSpPr>
        <p:spPr>
          <a:xfrm>
            <a:off x="-13545" y="2107377"/>
            <a:ext cx="1153183" cy="340568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1" name="Google Shape;121;p3"/>
          <p:cNvSpPr txBox="1"/>
          <p:nvPr/>
        </p:nvSpPr>
        <p:spPr>
          <a:xfrm>
            <a:off x="724377" y="2097185"/>
            <a:ext cx="390228" cy="383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2.</a:t>
            </a:r>
            <a:endParaRPr/>
          </a:p>
        </p:txBody>
      </p:sp>
      <p:sp>
        <p:nvSpPr>
          <p:cNvPr id="122" name="Google Shape;122;p3"/>
          <p:cNvSpPr/>
          <p:nvPr/>
        </p:nvSpPr>
        <p:spPr>
          <a:xfrm>
            <a:off x="-3299" y="2541645"/>
            <a:ext cx="1153183" cy="340568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3" name="Google Shape;123;p3"/>
          <p:cNvSpPr txBox="1"/>
          <p:nvPr/>
        </p:nvSpPr>
        <p:spPr>
          <a:xfrm>
            <a:off x="724377" y="2531453"/>
            <a:ext cx="390228" cy="383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3.</a:t>
            </a:r>
            <a:endParaRPr/>
          </a:p>
        </p:txBody>
      </p:sp>
      <p:sp>
        <p:nvSpPr>
          <p:cNvPr id="124" name="Google Shape;124;p3"/>
          <p:cNvSpPr/>
          <p:nvPr/>
        </p:nvSpPr>
        <p:spPr>
          <a:xfrm>
            <a:off x="-3299" y="2981431"/>
            <a:ext cx="1153183" cy="340568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724377" y="2971239"/>
            <a:ext cx="390228" cy="383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4.</a:t>
            </a:r>
            <a:endParaRPr/>
          </a:p>
        </p:txBody>
      </p:sp>
      <p:sp>
        <p:nvSpPr>
          <p:cNvPr id="126" name="Google Shape;126;p3"/>
          <p:cNvSpPr/>
          <p:nvPr/>
        </p:nvSpPr>
        <p:spPr>
          <a:xfrm>
            <a:off x="-13545" y="3416150"/>
            <a:ext cx="1153183" cy="340568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7" name="Google Shape;127;p3"/>
          <p:cNvSpPr txBox="1"/>
          <p:nvPr/>
        </p:nvSpPr>
        <p:spPr>
          <a:xfrm>
            <a:off x="724377" y="3405957"/>
            <a:ext cx="390228" cy="383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5.</a:t>
            </a:r>
            <a:endParaRPr/>
          </a:p>
        </p:txBody>
      </p:sp>
      <p:sp>
        <p:nvSpPr>
          <p:cNvPr id="128" name="Google Shape;128;p3"/>
          <p:cNvSpPr/>
          <p:nvPr/>
        </p:nvSpPr>
        <p:spPr>
          <a:xfrm>
            <a:off x="-13545" y="3853155"/>
            <a:ext cx="1153183" cy="340569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9" name="Google Shape;129;p3"/>
          <p:cNvSpPr txBox="1"/>
          <p:nvPr/>
        </p:nvSpPr>
        <p:spPr>
          <a:xfrm>
            <a:off x="724377" y="3858444"/>
            <a:ext cx="390228" cy="383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6.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"/>
          <p:cNvSpPr txBox="1"/>
          <p:nvPr>
            <p:ph type="title"/>
          </p:nvPr>
        </p:nvSpPr>
        <p:spPr>
          <a:xfrm>
            <a:off x="564804" y="1970825"/>
            <a:ext cx="7766395" cy="673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b="1" lang="en-US" sz="3600">
                <a:latin typeface="Play"/>
                <a:ea typeface="Play"/>
                <a:cs typeface="Play"/>
                <a:sym typeface="Play"/>
              </a:rPr>
              <a:t>ШАГ №2</a:t>
            </a:r>
            <a:endParaRPr/>
          </a:p>
        </p:txBody>
      </p:sp>
      <p:sp>
        <p:nvSpPr>
          <p:cNvPr id="135" name="Google Shape;135;p4"/>
          <p:cNvSpPr txBox="1"/>
          <p:nvPr/>
        </p:nvSpPr>
        <p:spPr>
          <a:xfrm>
            <a:off x="589647" y="2621495"/>
            <a:ext cx="7277852" cy="10337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СОЗДАНИЕ ПРОМПТА (ЗАПРОСА)</a:t>
            </a:r>
            <a:endParaRPr/>
          </a:p>
        </p:txBody>
      </p:sp>
      <p:pic>
        <p:nvPicPr>
          <p:cNvPr descr="Рисунок 6" id="136" name="Google Shape;13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154136">
            <a:off x="902214" y="459433"/>
            <a:ext cx="1080253" cy="92863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4"/>
          <p:cNvSpPr/>
          <p:nvPr/>
        </p:nvSpPr>
        <p:spPr>
          <a:xfrm rot="-887316">
            <a:off x="6441647" y="477802"/>
            <a:ext cx="1569098" cy="1398809"/>
          </a:xfrm>
          <a:custGeom>
            <a:rect b="b" l="l" r="r" t="t"/>
            <a:pathLst>
              <a:path extrusionOk="0" h="21600" w="21600">
                <a:moveTo>
                  <a:pt x="2344" y="3569"/>
                </a:moveTo>
                <a:lnTo>
                  <a:pt x="9433" y="7325"/>
                </a:lnTo>
                <a:lnTo>
                  <a:pt x="12558" y="0"/>
                </a:lnTo>
                <a:lnTo>
                  <a:pt x="14177" y="7325"/>
                </a:lnTo>
                <a:lnTo>
                  <a:pt x="19423" y="5259"/>
                </a:lnTo>
                <a:lnTo>
                  <a:pt x="16298" y="10894"/>
                </a:lnTo>
                <a:lnTo>
                  <a:pt x="21600" y="15402"/>
                </a:lnTo>
                <a:lnTo>
                  <a:pt x="13674" y="14275"/>
                </a:lnTo>
                <a:lnTo>
                  <a:pt x="13563" y="21600"/>
                </a:lnTo>
                <a:lnTo>
                  <a:pt x="9265" y="15026"/>
                </a:lnTo>
                <a:lnTo>
                  <a:pt x="0" y="15214"/>
                </a:lnTo>
                <a:lnTo>
                  <a:pt x="6139" y="10518"/>
                </a:lnTo>
                <a:lnTo>
                  <a:pt x="2344" y="3569"/>
                </a:lnTo>
                <a:close/>
              </a:path>
            </a:pathLst>
          </a:custGeom>
          <a:solidFill>
            <a:srgbClr val="FFFDF9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"/>
          <p:cNvSpPr/>
          <p:nvPr/>
        </p:nvSpPr>
        <p:spPr>
          <a:xfrm>
            <a:off x="5022346" y="883591"/>
            <a:ext cx="3698479" cy="2133378"/>
          </a:xfrm>
          <a:prstGeom prst="roundRect">
            <a:avLst>
              <a:gd fmla="val 11223" name="adj"/>
            </a:avLst>
          </a:prstGeom>
          <a:solidFill>
            <a:srgbClr val="FFFFFF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Изображение" id="143" name="Google Shape;143;p5"/>
          <p:cNvPicPr preferRelativeResize="0"/>
          <p:nvPr/>
        </p:nvPicPr>
        <p:blipFill rotWithShape="1">
          <a:blip r:embed="rId3">
            <a:alphaModFix/>
          </a:blip>
          <a:srcRect b="7423" l="5083" r="5080" t="7421"/>
          <a:stretch/>
        </p:blipFill>
        <p:spPr>
          <a:xfrm>
            <a:off x="4779755" y="682836"/>
            <a:ext cx="3797698" cy="2202261"/>
          </a:xfrm>
          <a:custGeom>
            <a:rect b="b" l="l" r="r" t="t"/>
            <a:pathLst>
              <a:path extrusionOk="0" h="21600" w="21600">
                <a:moveTo>
                  <a:pt x="2199" y="0"/>
                </a:moveTo>
                <a:cubicBezTo>
                  <a:pt x="1553" y="0"/>
                  <a:pt x="1168" y="1"/>
                  <a:pt x="910" y="187"/>
                </a:cubicBezTo>
                <a:cubicBezTo>
                  <a:pt x="537" y="420"/>
                  <a:pt x="244" y="927"/>
                  <a:pt x="108" y="1569"/>
                </a:cubicBezTo>
                <a:cubicBezTo>
                  <a:pt x="1" y="2014"/>
                  <a:pt x="0" y="2678"/>
                  <a:pt x="0" y="3791"/>
                </a:cubicBezTo>
                <a:lnTo>
                  <a:pt x="0" y="17809"/>
                </a:lnTo>
                <a:cubicBezTo>
                  <a:pt x="0" y="18922"/>
                  <a:pt x="1" y="19590"/>
                  <a:pt x="108" y="20035"/>
                </a:cubicBezTo>
                <a:cubicBezTo>
                  <a:pt x="244" y="20677"/>
                  <a:pt x="537" y="21180"/>
                  <a:pt x="910" y="21413"/>
                </a:cubicBezTo>
                <a:cubicBezTo>
                  <a:pt x="1168" y="21599"/>
                  <a:pt x="1553" y="21600"/>
                  <a:pt x="2199" y="21600"/>
                </a:cubicBezTo>
                <a:lnTo>
                  <a:pt x="19399" y="21600"/>
                </a:lnTo>
                <a:cubicBezTo>
                  <a:pt x="20045" y="21600"/>
                  <a:pt x="20432" y="21599"/>
                  <a:pt x="20690" y="21413"/>
                </a:cubicBezTo>
                <a:cubicBezTo>
                  <a:pt x="21063" y="21180"/>
                  <a:pt x="21356" y="20677"/>
                  <a:pt x="21492" y="20035"/>
                </a:cubicBezTo>
                <a:cubicBezTo>
                  <a:pt x="21599" y="19590"/>
                  <a:pt x="21600" y="18922"/>
                  <a:pt x="21600" y="17809"/>
                </a:cubicBezTo>
                <a:lnTo>
                  <a:pt x="21600" y="3791"/>
                </a:lnTo>
                <a:cubicBezTo>
                  <a:pt x="21600" y="2678"/>
                  <a:pt x="21599" y="2014"/>
                  <a:pt x="21492" y="1569"/>
                </a:cubicBezTo>
                <a:cubicBezTo>
                  <a:pt x="21356" y="927"/>
                  <a:pt x="21063" y="420"/>
                  <a:pt x="20690" y="187"/>
                </a:cubicBezTo>
                <a:cubicBezTo>
                  <a:pt x="20432" y="1"/>
                  <a:pt x="20045" y="0"/>
                  <a:pt x="19399" y="0"/>
                </a:cubicBezTo>
                <a:lnTo>
                  <a:pt x="2199" y="0"/>
                </a:lnTo>
                <a:close/>
              </a:path>
            </a:pathLst>
          </a:cu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4" name="Google Shape;144;p5"/>
          <p:cNvSpPr txBox="1"/>
          <p:nvPr/>
        </p:nvSpPr>
        <p:spPr>
          <a:xfrm>
            <a:off x="737784" y="639904"/>
            <a:ext cx="3218400" cy="5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В поле «Промпт» напишите, что </a:t>
            </a:r>
            <a:r>
              <a:rPr lang="en-US" sz="1500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в</a:t>
            </a: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ы хо</a:t>
            </a:r>
            <a:r>
              <a:rPr lang="en-US" sz="1500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тите</a:t>
            </a: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увидеть на картинке.</a:t>
            </a:r>
            <a:endParaRPr/>
          </a:p>
        </p:txBody>
      </p:sp>
      <p:sp>
        <p:nvSpPr>
          <p:cNvPr id="145" name="Google Shape;145;p5"/>
          <p:cNvSpPr/>
          <p:nvPr/>
        </p:nvSpPr>
        <p:spPr>
          <a:xfrm rot="2700000">
            <a:off x="501391" y="746530"/>
            <a:ext cx="112906" cy="112906"/>
          </a:xfrm>
          <a:prstGeom prst="rect">
            <a:avLst/>
          </a:prstGeom>
          <a:solidFill>
            <a:srgbClr val="1C4F5F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6" name="Google Shape;146;p5"/>
          <p:cNvSpPr txBox="1"/>
          <p:nvPr/>
        </p:nvSpPr>
        <p:spPr>
          <a:xfrm>
            <a:off x="4767055" y="3237538"/>
            <a:ext cx="3932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Важно! Используйте запятые, чтобы разделять идеи внутри промпта.</a:t>
            </a:r>
            <a:endParaRPr/>
          </a:p>
        </p:txBody>
      </p:sp>
      <p:sp>
        <p:nvSpPr>
          <p:cNvPr id="147" name="Google Shape;147;p5"/>
          <p:cNvSpPr txBox="1"/>
          <p:nvPr/>
        </p:nvSpPr>
        <p:spPr>
          <a:xfrm>
            <a:off x="737785" y="2126752"/>
            <a:ext cx="3723900" cy="5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Чтобы изображение получилось более </a:t>
            </a:r>
            <a:r>
              <a:rPr lang="en-US" sz="1500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подходящим</a:t>
            </a: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, добавьте детали. </a:t>
            </a:r>
            <a:endParaRPr/>
          </a:p>
        </p:txBody>
      </p:sp>
      <p:sp>
        <p:nvSpPr>
          <p:cNvPr id="148" name="Google Shape;148;p5"/>
          <p:cNvSpPr/>
          <p:nvPr/>
        </p:nvSpPr>
        <p:spPr>
          <a:xfrm rot="2700000">
            <a:off x="501391" y="2233378"/>
            <a:ext cx="112906" cy="112906"/>
          </a:xfrm>
          <a:prstGeom prst="rect">
            <a:avLst/>
          </a:prstGeom>
          <a:solidFill>
            <a:srgbClr val="1C4F5F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9" name="Google Shape;149;p5"/>
          <p:cNvSpPr/>
          <p:nvPr/>
        </p:nvSpPr>
        <p:spPr>
          <a:xfrm>
            <a:off x="737785" y="2796272"/>
            <a:ext cx="3383011" cy="1282357"/>
          </a:xfrm>
          <a:prstGeom prst="roundRect">
            <a:avLst>
              <a:gd fmla="val 10171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0" name="Google Shape;150;p5"/>
          <p:cNvSpPr txBox="1"/>
          <p:nvPr/>
        </p:nvSpPr>
        <p:spPr>
          <a:xfrm>
            <a:off x="866078" y="2848905"/>
            <a:ext cx="3182100" cy="12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31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Какой стиль </a:t>
            </a:r>
            <a:r>
              <a:rPr lang="en-US" sz="13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вам</a:t>
            </a:r>
            <a:r>
              <a:rPr b="0" i="0" lang="en-US" sz="13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 нравится (реализм, аниме, пиксель-арт и т. д.)?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31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Какие цвета должны преобладать?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31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Какие эмоции должно передавать изображение?</a:t>
            </a:r>
            <a:endParaRPr/>
          </a:p>
        </p:txBody>
      </p:sp>
      <p:sp>
        <p:nvSpPr>
          <p:cNvPr id="151" name="Google Shape;151;p5"/>
          <p:cNvSpPr txBox="1"/>
          <p:nvPr/>
        </p:nvSpPr>
        <p:spPr>
          <a:xfrm>
            <a:off x="851785" y="1318025"/>
            <a:ext cx="3099667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Например, «Волшебный лес с феями 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светящимися деревьями ночью»</a:t>
            </a:r>
            <a:endParaRPr/>
          </a:p>
        </p:txBody>
      </p:sp>
      <p:sp>
        <p:nvSpPr>
          <p:cNvPr id="152" name="Google Shape;152;p5"/>
          <p:cNvSpPr/>
          <p:nvPr/>
        </p:nvSpPr>
        <p:spPr>
          <a:xfrm>
            <a:off x="737785" y="1294741"/>
            <a:ext cx="3345022" cy="574042"/>
          </a:xfrm>
          <a:prstGeom prst="roundRect">
            <a:avLst>
              <a:gd fmla="val 22721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/>
          <p:nvPr>
            <p:ph type="title"/>
          </p:nvPr>
        </p:nvSpPr>
        <p:spPr>
          <a:xfrm>
            <a:off x="564804" y="1970825"/>
            <a:ext cx="7766395" cy="673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b="1" lang="en-US" sz="3600">
                <a:latin typeface="Play"/>
                <a:ea typeface="Play"/>
                <a:cs typeface="Play"/>
                <a:sym typeface="Play"/>
              </a:rPr>
              <a:t>ШАГ №3</a:t>
            </a:r>
            <a:endParaRPr/>
          </a:p>
        </p:txBody>
      </p:sp>
      <p:sp>
        <p:nvSpPr>
          <p:cNvPr id="158" name="Google Shape;158;p6"/>
          <p:cNvSpPr txBox="1"/>
          <p:nvPr/>
        </p:nvSpPr>
        <p:spPr>
          <a:xfrm>
            <a:off x="589647" y="2621495"/>
            <a:ext cx="72780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ИСПОЛЬЗОВАНИЕ</a:t>
            </a:r>
            <a:endParaRPr b="1" sz="3200">
              <a:solidFill>
                <a:srgbClr val="FFFFFF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НЕГАТИВНОГО ПРОМПТА</a:t>
            </a:r>
            <a:r>
              <a:rPr b="0" i="0" lang="en-US" sz="1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159" name="Google Shape;159;p6"/>
          <p:cNvSpPr/>
          <p:nvPr/>
        </p:nvSpPr>
        <p:spPr>
          <a:xfrm rot="-887316">
            <a:off x="345646" y="173002"/>
            <a:ext cx="1569098" cy="1398809"/>
          </a:xfrm>
          <a:custGeom>
            <a:rect b="b" l="l" r="r" t="t"/>
            <a:pathLst>
              <a:path extrusionOk="0" h="21600" w="21600">
                <a:moveTo>
                  <a:pt x="2344" y="3569"/>
                </a:moveTo>
                <a:lnTo>
                  <a:pt x="9433" y="7325"/>
                </a:lnTo>
                <a:lnTo>
                  <a:pt x="12558" y="0"/>
                </a:lnTo>
                <a:lnTo>
                  <a:pt x="14177" y="7325"/>
                </a:lnTo>
                <a:lnTo>
                  <a:pt x="19423" y="5259"/>
                </a:lnTo>
                <a:lnTo>
                  <a:pt x="16298" y="10894"/>
                </a:lnTo>
                <a:lnTo>
                  <a:pt x="21600" y="15402"/>
                </a:lnTo>
                <a:lnTo>
                  <a:pt x="13674" y="14275"/>
                </a:lnTo>
                <a:lnTo>
                  <a:pt x="13563" y="21600"/>
                </a:lnTo>
                <a:lnTo>
                  <a:pt x="9265" y="15026"/>
                </a:lnTo>
                <a:lnTo>
                  <a:pt x="0" y="15214"/>
                </a:lnTo>
                <a:lnTo>
                  <a:pt x="6139" y="10518"/>
                </a:lnTo>
                <a:lnTo>
                  <a:pt x="2344" y="3569"/>
                </a:lnTo>
                <a:close/>
              </a:path>
            </a:pathLst>
          </a:custGeom>
          <a:solidFill>
            <a:srgbClr val="FFFDF9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oogle Shape;164;p7"/>
          <p:cNvGrpSpPr/>
          <p:nvPr/>
        </p:nvGrpSpPr>
        <p:grpSpPr>
          <a:xfrm>
            <a:off x="4314706" y="1565109"/>
            <a:ext cx="4406121" cy="2673685"/>
            <a:chOff x="-1" y="0"/>
            <a:chExt cx="4406120" cy="2673684"/>
          </a:xfrm>
        </p:grpSpPr>
        <p:sp>
          <p:nvSpPr>
            <p:cNvPr id="165" name="Google Shape;165;p7"/>
            <p:cNvSpPr/>
            <p:nvPr/>
          </p:nvSpPr>
          <p:spPr>
            <a:xfrm>
              <a:off x="259761" y="281956"/>
              <a:ext cx="4146358" cy="2391728"/>
            </a:xfrm>
            <a:prstGeom prst="roundRect">
              <a:avLst>
                <a:gd fmla="val 11223" name="adj"/>
              </a:avLst>
            </a:prstGeom>
            <a:solidFill>
              <a:srgbClr val="FFFFFF"/>
            </a:solidFill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CB81F"/>
                </a:buClr>
                <a:buSzPts val="1400"/>
                <a:buFont typeface="Proxima Nova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pic>
          <p:nvPicPr>
            <p:cNvPr descr="Изображение" id="166" name="Google Shape;166;p7"/>
            <p:cNvPicPr preferRelativeResize="0"/>
            <p:nvPr/>
          </p:nvPicPr>
          <p:blipFill rotWithShape="1">
            <a:blip r:embed="rId3">
              <a:alphaModFix/>
            </a:blip>
            <a:srcRect b="4086" l="1335" r="1333" t="4090"/>
            <a:stretch/>
          </p:blipFill>
          <p:spPr>
            <a:xfrm>
              <a:off x="-1" y="0"/>
              <a:ext cx="4262836" cy="2472135"/>
            </a:xfrm>
            <a:custGeom>
              <a:rect b="b" l="l" r="r" t="t"/>
              <a:pathLst>
                <a:path extrusionOk="0" h="21600" w="21600">
                  <a:moveTo>
                    <a:pt x="2200" y="0"/>
                  </a:moveTo>
                  <a:cubicBezTo>
                    <a:pt x="1555" y="0"/>
                    <a:pt x="1167" y="1"/>
                    <a:pt x="909" y="187"/>
                  </a:cubicBezTo>
                  <a:cubicBezTo>
                    <a:pt x="537" y="421"/>
                    <a:pt x="244" y="926"/>
                    <a:pt x="109" y="1567"/>
                  </a:cubicBezTo>
                  <a:cubicBezTo>
                    <a:pt x="1" y="2013"/>
                    <a:pt x="0" y="2681"/>
                    <a:pt x="0" y="3794"/>
                  </a:cubicBezTo>
                  <a:lnTo>
                    <a:pt x="0" y="17806"/>
                  </a:lnTo>
                  <a:cubicBezTo>
                    <a:pt x="0" y="18919"/>
                    <a:pt x="1" y="19587"/>
                    <a:pt x="109" y="20033"/>
                  </a:cubicBezTo>
                  <a:cubicBezTo>
                    <a:pt x="244" y="20674"/>
                    <a:pt x="537" y="21179"/>
                    <a:pt x="909" y="21413"/>
                  </a:cubicBezTo>
                  <a:cubicBezTo>
                    <a:pt x="1167" y="21599"/>
                    <a:pt x="1555" y="21600"/>
                    <a:pt x="2200" y="21600"/>
                  </a:cubicBezTo>
                  <a:lnTo>
                    <a:pt x="19400" y="21600"/>
                  </a:lnTo>
                  <a:cubicBezTo>
                    <a:pt x="20045" y="21600"/>
                    <a:pt x="20433" y="21599"/>
                    <a:pt x="20691" y="21413"/>
                  </a:cubicBezTo>
                  <a:cubicBezTo>
                    <a:pt x="21063" y="21179"/>
                    <a:pt x="21356" y="20674"/>
                    <a:pt x="21491" y="20033"/>
                  </a:cubicBezTo>
                  <a:cubicBezTo>
                    <a:pt x="21599" y="19587"/>
                    <a:pt x="21600" y="18919"/>
                    <a:pt x="21600" y="17806"/>
                  </a:cubicBezTo>
                  <a:lnTo>
                    <a:pt x="21600" y="3794"/>
                  </a:lnTo>
                  <a:cubicBezTo>
                    <a:pt x="21600" y="2681"/>
                    <a:pt x="21599" y="2013"/>
                    <a:pt x="21491" y="1567"/>
                  </a:cubicBezTo>
                  <a:cubicBezTo>
                    <a:pt x="21356" y="926"/>
                    <a:pt x="21063" y="421"/>
                    <a:pt x="20691" y="187"/>
                  </a:cubicBezTo>
                  <a:cubicBezTo>
                    <a:pt x="20433" y="1"/>
                    <a:pt x="20045" y="0"/>
                    <a:pt x="19400" y="0"/>
                  </a:cubicBezTo>
                  <a:lnTo>
                    <a:pt x="2200" y="0"/>
                  </a:lnTo>
                  <a:close/>
                </a:path>
              </a:pathLst>
            </a:custGeom>
            <a:noFill/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  <p:sp>
        <p:nvSpPr>
          <p:cNvPr id="167" name="Google Shape;167;p7"/>
          <p:cNvSpPr txBox="1"/>
          <p:nvPr/>
        </p:nvSpPr>
        <p:spPr>
          <a:xfrm>
            <a:off x="445684" y="436705"/>
            <a:ext cx="6119400" cy="7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100"/>
              <a:buFont typeface="Play"/>
              <a:buNone/>
            </a:pPr>
            <a:r>
              <a:rPr b="0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Иногда изображение получается не таким, как </a:t>
            </a:r>
            <a:r>
              <a:rPr lang="en-US" sz="2100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в</a:t>
            </a:r>
            <a:r>
              <a:rPr b="0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ы хот</a:t>
            </a:r>
            <a:r>
              <a:rPr lang="en-US" sz="2100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ите</a:t>
            </a:r>
            <a:r>
              <a:rPr b="0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: появляются лишние элементы</a:t>
            </a:r>
            <a:endParaRPr/>
          </a:p>
        </p:txBody>
      </p:sp>
      <p:sp>
        <p:nvSpPr>
          <p:cNvPr id="168" name="Google Shape;168;p7"/>
          <p:cNvSpPr txBox="1"/>
          <p:nvPr/>
        </p:nvSpPr>
        <p:spPr>
          <a:xfrm>
            <a:off x="458384" y="1493508"/>
            <a:ext cx="3218400" cy="92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31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В поле «Негативный промпт» напишите, чего точно не должно быть.</a:t>
            </a:r>
            <a:endParaRPr/>
          </a:p>
        </p:txBody>
      </p:sp>
      <p:grpSp>
        <p:nvGrpSpPr>
          <p:cNvPr id="169" name="Google Shape;169;p7"/>
          <p:cNvGrpSpPr/>
          <p:nvPr/>
        </p:nvGrpSpPr>
        <p:grpSpPr>
          <a:xfrm>
            <a:off x="489078" y="2661380"/>
            <a:ext cx="3206349" cy="685871"/>
            <a:chOff x="-1" y="0"/>
            <a:chExt cx="3206347" cy="685870"/>
          </a:xfrm>
        </p:grpSpPr>
        <p:sp>
          <p:nvSpPr>
            <p:cNvPr id="170" name="Google Shape;170;p7"/>
            <p:cNvSpPr txBox="1"/>
            <p:nvPr/>
          </p:nvSpPr>
          <p:spPr>
            <a:xfrm>
              <a:off x="85365" y="51008"/>
              <a:ext cx="3120981" cy="5664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Play"/>
                <a:buNone/>
              </a:pPr>
              <a:r>
                <a:rPr b="0" i="0" lang="en-US" sz="15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Например: «Надписи, люди, яркий свет».</a:t>
              </a:r>
              <a:endParaRPr/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-1" y="0"/>
              <a:ext cx="2930825" cy="685870"/>
            </a:xfrm>
            <a:prstGeom prst="roundRect">
              <a:avLst>
                <a:gd fmla="val 19317" name="adj"/>
              </a:avLst>
            </a:prstGeom>
            <a:noFill/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"/>
          <p:cNvSpPr txBox="1"/>
          <p:nvPr>
            <p:ph type="title"/>
          </p:nvPr>
        </p:nvSpPr>
        <p:spPr>
          <a:xfrm>
            <a:off x="564804" y="1970825"/>
            <a:ext cx="7766395" cy="673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b="1" lang="en-US" sz="3600">
                <a:latin typeface="Play"/>
                <a:ea typeface="Play"/>
                <a:cs typeface="Play"/>
                <a:sym typeface="Play"/>
              </a:rPr>
              <a:t>ШАГ №4</a:t>
            </a:r>
            <a:endParaRPr/>
          </a:p>
        </p:txBody>
      </p:sp>
      <p:sp>
        <p:nvSpPr>
          <p:cNvPr id="177" name="Google Shape;177;p8"/>
          <p:cNvSpPr txBox="1"/>
          <p:nvPr/>
        </p:nvSpPr>
        <p:spPr>
          <a:xfrm>
            <a:off x="589647" y="2621495"/>
            <a:ext cx="7277852" cy="5511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ВЫБОР СТИЛЯ</a:t>
            </a:r>
            <a:endParaRPr/>
          </a:p>
        </p:txBody>
      </p:sp>
      <p:sp>
        <p:nvSpPr>
          <p:cNvPr id="178" name="Google Shape;178;p8"/>
          <p:cNvSpPr/>
          <p:nvPr/>
        </p:nvSpPr>
        <p:spPr>
          <a:xfrm rot="-887316">
            <a:off x="6896868" y="526465"/>
            <a:ext cx="1569098" cy="1398809"/>
          </a:xfrm>
          <a:custGeom>
            <a:rect b="b" l="l" r="r" t="t"/>
            <a:pathLst>
              <a:path extrusionOk="0" h="21600" w="21600">
                <a:moveTo>
                  <a:pt x="2344" y="3569"/>
                </a:moveTo>
                <a:lnTo>
                  <a:pt x="9433" y="7325"/>
                </a:lnTo>
                <a:lnTo>
                  <a:pt x="12558" y="0"/>
                </a:lnTo>
                <a:lnTo>
                  <a:pt x="14177" y="7325"/>
                </a:lnTo>
                <a:lnTo>
                  <a:pt x="19423" y="5259"/>
                </a:lnTo>
                <a:lnTo>
                  <a:pt x="16298" y="10894"/>
                </a:lnTo>
                <a:lnTo>
                  <a:pt x="21600" y="15402"/>
                </a:lnTo>
                <a:lnTo>
                  <a:pt x="13674" y="14275"/>
                </a:lnTo>
                <a:lnTo>
                  <a:pt x="13563" y="21600"/>
                </a:lnTo>
                <a:lnTo>
                  <a:pt x="9265" y="15026"/>
                </a:lnTo>
                <a:lnTo>
                  <a:pt x="0" y="15214"/>
                </a:lnTo>
                <a:lnTo>
                  <a:pt x="6139" y="10518"/>
                </a:lnTo>
                <a:lnTo>
                  <a:pt x="2344" y="3569"/>
                </a:lnTo>
                <a:close/>
              </a:path>
            </a:pathLst>
          </a:custGeom>
          <a:solidFill>
            <a:srgbClr val="FFFDF9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Рисунок 4" id="179" name="Google Shape;17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361838">
            <a:off x="687713" y="417872"/>
            <a:ext cx="888368" cy="107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oogle Shape;184;p9"/>
          <p:cNvGrpSpPr/>
          <p:nvPr/>
        </p:nvGrpSpPr>
        <p:grpSpPr>
          <a:xfrm>
            <a:off x="4281934" y="952772"/>
            <a:ext cx="4406122" cy="2673686"/>
            <a:chOff x="-1" y="-1"/>
            <a:chExt cx="4406120" cy="2673684"/>
          </a:xfrm>
        </p:grpSpPr>
        <p:sp>
          <p:nvSpPr>
            <p:cNvPr id="185" name="Google Shape;185;p9"/>
            <p:cNvSpPr/>
            <p:nvPr/>
          </p:nvSpPr>
          <p:spPr>
            <a:xfrm>
              <a:off x="259761" y="281956"/>
              <a:ext cx="4146358" cy="2391727"/>
            </a:xfrm>
            <a:prstGeom prst="roundRect">
              <a:avLst>
                <a:gd fmla="val 11223" name="adj"/>
              </a:avLst>
            </a:prstGeom>
            <a:solidFill>
              <a:srgbClr val="FFFFFF"/>
            </a:solidFill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CB81F"/>
                </a:buClr>
                <a:buSzPts val="1400"/>
                <a:buFont typeface="Proxima Nova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pic>
          <p:nvPicPr>
            <p:cNvPr descr="Изображение" id="186" name="Google Shape;186;p9"/>
            <p:cNvPicPr preferRelativeResize="0"/>
            <p:nvPr/>
          </p:nvPicPr>
          <p:blipFill rotWithShape="1">
            <a:blip r:embed="rId3">
              <a:alphaModFix/>
            </a:blip>
            <a:srcRect b="9255" l="6815" r="6813" t="9259"/>
            <a:stretch/>
          </p:blipFill>
          <p:spPr>
            <a:xfrm>
              <a:off x="-1" y="-1"/>
              <a:ext cx="4262836" cy="2472136"/>
            </a:xfrm>
            <a:custGeom>
              <a:rect b="b" l="l" r="r" t="t"/>
              <a:pathLst>
                <a:path extrusionOk="0" h="21600" w="21600">
                  <a:moveTo>
                    <a:pt x="2200" y="0"/>
                  </a:moveTo>
                  <a:cubicBezTo>
                    <a:pt x="1555" y="0"/>
                    <a:pt x="1167" y="1"/>
                    <a:pt x="909" y="187"/>
                  </a:cubicBezTo>
                  <a:cubicBezTo>
                    <a:pt x="537" y="421"/>
                    <a:pt x="244" y="926"/>
                    <a:pt x="109" y="1567"/>
                  </a:cubicBezTo>
                  <a:cubicBezTo>
                    <a:pt x="1" y="2013"/>
                    <a:pt x="0" y="2681"/>
                    <a:pt x="0" y="3794"/>
                  </a:cubicBezTo>
                  <a:lnTo>
                    <a:pt x="0" y="17806"/>
                  </a:lnTo>
                  <a:cubicBezTo>
                    <a:pt x="0" y="18919"/>
                    <a:pt x="1" y="19587"/>
                    <a:pt x="109" y="20033"/>
                  </a:cubicBezTo>
                  <a:cubicBezTo>
                    <a:pt x="244" y="20674"/>
                    <a:pt x="537" y="21179"/>
                    <a:pt x="909" y="21413"/>
                  </a:cubicBezTo>
                  <a:cubicBezTo>
                    <a:pt x="1167" y="21599"/>
                    <a:pt x="1555" y="21600"/>
                    <a:pt x="2200" y="21600"/>
                  </a:cubicBezTo>
                  <a:lnTo>
                    <a:pt x="19400" y="21600"/>
                  </a:lnTo>
                  <a:cubicBezTo>
                    <a:pt x="20045" y="21600"/>
                    <a:pt x="20433" y="21599"/>
                    <a:pt x="20691" y="21413"/>
                  </a:cubicBezTo>
                  <a:cubicBezTo>
                    <a:pt x="21063" y="21179"/>
                    <a:pt x="21356" y="20674"/>
                    <a:pt x="21491" y="20033"/>
                  </a:cubicBezTo>
                  <a:cubicBezTo>
                    <a:pt x="21599" y="19587"/>
                    <a:pt x="21600" y="18919"/>
                    <a:pt x="21600" y="17806"/>
                  </a:cubicBezTo>
                  <a:lnTo>
                    <a:pt x="21600" y="3794"/>
                  </a:lnTo>
                  <a:cubicBezTo>
                    <a:pt x="21600" y="2681"/>
                    <a:pt x="21599" y="2013"/>
                    <a:pt x="21491" y="1567"/>
                  </a:cubicBezTo>
                  <a:cubicBezTo>
                    <a:pt x="21356" y="926"/>
                    <a:pt x="21063" y="421"/>
                    <a:pt x="20691" y="187"/>
                  </a:cubicBezTo>
                  <a:cubicBezTo>
                    <a:pt x="20433" y="1"/>
                    <a:pt x="20045" y="0"/>
                    <a:pt x="19400" y="0"/>
                  </a:cubicBezTo>
                  <a:lnTo>
                    <a:pt x="2200" y="0"/>
                  </a:lnTo>
                  <a:close/>
                </a:path>
              </a:pathLst>
            </a:custGeom>
            <a:noFill/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  <p:sp>
        <p:nvSpPr>
          <p:cNvPr id="187" name="Google Shape;187;p9"/>
          <p:cNvSpPr txBox="1"/>
          <p:nvPr/>
        </p:nvSpPr>
        <p:spPr>
          <a:xfrm>
            <a:off x="726435" y="1001012"/>
            <a:ext cx="3298914" cy="825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Чтобы не настраивать изображение вручную,</a:t>
            </a:r>
            <a:b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можно выбрать готовый стиль.</a:t>
            </a:r>
            <a:endParaRPr/>
          </a:p>
        </p:txBody>
      </p:sp>
      <p:sp>
        <p:nvSpPr>
          <p:cNvPr id="188" name="Google Shape;188;p9"/>
          <p:cNvSpPr/>
          <p:nvPr/>
        </p:nvSpPr>
        <p:spPr>
          <a:xfrm rot="2700000">
            <a:off x="490041" y="1107635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9" name="Google Shape;189;p9"/>
          <p:cNvSpPr txBox="1"/>
          <p:nvPr/>
        </p:nvSpPr>
        <p:spPr>
          <a:xfrm>
            <a:off x="715723" y="2126537"/>
            <a:ext cx="29121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Найдите список пресетов (шаблонов) на платформе </a:t>
            </a:r>
            <a:b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выберите тот, который подходит к </a:t>
            </a:r>
            <a:r>
              <a:rPr lang="en-US" sz="1500">
                <a:latin typeface="Play"/>
                <a:ea typeface="Play"/>
                <a:cs typeface="Play"/>
                <a:sym typeface="Play"/>
              </a:rPr>
              <a:t>ваш</a:t>
            </a: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ей идее.</a:t>
            </a:r>
            <a:endParaRPr/>
          </a:p>
        </p:txBody>
      </p:sp>
      <p:sp>
        <p:nvSpPr>
          <p:cNvPr id="190" name="Google Shape;190;p9"/>
          <p:cNvSpPr/>
          <p:nvPr/>
        </p:nvSpPr>
        <p:spPr>
          <a:xfrm rot="2700000">
            <a:off x="479331" y="2233161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DF9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